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media/media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1" r:id="rId3"/>
  </p:sldMasterIdLst>
  <p:notesMasterIdLst>
    <p:notesMasterId r:id="rId26"/>
  </p:notesMasterIdLst>
  <p:sldIdLst>
    <p:sldId id="263" r:id="rId4"/>
    <p:sldId id="300" r:id="rId5"/>
    <p:sldId id="301" r:id="rId6"/>
    <p:sldId id="287" r:id="rId7"/>
    <p:sldId id="280" r:id="rId8"/>
    <p:sldId id="283" r:id="rId9"/>
    <p:sldId id="284" r:id="rId10"/>
    <p:sldId id="289" r:id="rId11"/>
    <p:sldId id="290" r:id="rId12"/>
    <p:sldId id="256" r:id="rId13"/>
    <p:sldId id="264" r:id="rId14"/>
    <p:sldId id="296" r:id="rId15"/>
    <p:sldId id="266" r:id="rId16"/>
    <p:sldId id="299" r:id="rId17"/>
    <p:sldId id="267" r:id="rId18"/>
    <p:sldId id="269" r:id="rId19"/>
    <p:sldId id="271" r:id="rId20"/>
    <p:sldId id="273" r:id="rId21"/>
    <p:sldId id="298" r:id="rId22"/>
    <p:sldId id="294" r:id="rId23"/>
    <p:sldId id="293"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D17"/>
    <a:srgbClr val="345C01"/>
    <a:srgbClr val="3B3838"/>
    <a:srgbClr val="3B6203"/>
    <a:srgbClr val="939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2C3673-3C56-4D4E-A38E-246DB694AB08}" type="datetimeFigureOut">
              <a:rPr lang="en-US" smtClean="0"/>
              <a:t>11/5/2025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44ED4F-00A8-48CA-B5D3-F85AD4A424E8}" type="slidenum">
              <a:rPr lang="en-US" smtClean="0"/>
              <a:t>‹#›</a:t>
            </a:fld>
            <a:endParaRPr lang="en-US"/>
          </a:p>
        </p:txBody>
      </p:sp>
    </p:spTree>
    <p:extLst>
      <p:ext uri="{BB962C8B-B14F-4D97-AF65-F5344CB8AC3E}">
        <p14:creationId xmlns:p14="http://schemas.microsoft.com/office/powerpoint/2010/main" val="426585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91937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FAEB1C-540E-4F55-BB07-59F0FA725A78}"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57360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8</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806D6D-2042-4A3B-B20F-0D8FD06876B0}" type="slidenum">
              <a:rPr lang="zh-CN" altLang="en-US" smtClean="0"/>
              <a:t>13</a:t>
            </a:fld>
            <a:endParaRPr lang="zh-CN" altLang="en-US"/>
          </a:p>
        </p:txBody>
      </p:sp>
    </p:spTree>
    <p:extLst>
      <p:ext uri="{BB962C8B-B14F-4D97-AF65-F5344CB8AC3E}">
        <p14:creationId xmlns:p14="http://schemas.microsoft.com/office/powerpoint/2010/main" val="155690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4398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22</a:t>
            </a:fld>
            <a:endParaRPr lang="zh-CN" altLang="en-US"/>
          </a:p>
        </p:txBody>
      </p:sp>
    </p:spTree>
    <p:extLst>
      <p:ext uri="{BB962C8B-B14F-4D97-AF65-F5344CB8AC3E}">
        <p14:creationId xmlns:p14="http://schemas.microsoft.com/office/powerpoint/2010/main" val="97638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2312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387234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176461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0353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1DD15-48F2-4274-AB50-6D57D9DF9A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650512-9349-4447-9436-2A7CD5672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CD0A20-A0C4-43FF-BCBB-9E402991D328}"/>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9EDE876-920A-4393-9426-57B6F0BB2F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A0A5FE7-929F-4482-863F-4A121366111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9317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2EE9E-53DB-49C6-8444-A6AD9FB43A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DD895E-7035-4A74-B6D2-5E62AF72F58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5D8AD0-A759-4A2F-A686-2619FEAE23A6}"/>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E06E86A-7D26-4D8C-B3AC-1748E9E5D68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EB79E5-426B-4202-8B8F-C9151BD088B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7230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7836F-B293-4F94-B7F7-ABFCD309F2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4EAEE3-6F9D-4AB5-83B3-B2DCD42EF7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A3C726-99BB-4EBC-B1E8-1AAB8722906D}"/>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9129D4-21BD-424A-A4AF-50270DFFE1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957CB3-DE71-41EB-9F38-A1EB63CD341C}"/>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5341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36D998-9366-4DCE-BD01-64799E4B47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5E4AA-3AA8-46C1-BF8D-B0AC127AA12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ED48895-30BB-4485-8BC8-F8017C782A2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919B85-0BB3-42CE-9373-D49745047ABD}"/>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AB315CA-E4B6-47D6-91D1-65C74840FF8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958C689-983B-4D26-A798-888550F0F4AD}"/>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5523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CCF0D-DA78-4F63-9596-052DF770D4B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D121B2B-BC7F-4AE4-8D83-0522F3F93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AF4968-2C95-4998-9BBB-7335BB1113F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82798F2-1CBC-470E-BBE2-FC3610263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D61DA4F-A3C8-4EFC-8A38-72AB58F3BC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DFD717-EDA5-4E83-A157-BB7A7E344310}"/>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9203C511-05F1-46DC-8852-F47A47DE94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D967C17-E5E5-4512-BC36-35B2EDDCA871}"/>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450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433B70-61F9-4C5E-8CE4-214D644978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C78ED0-EB27-4D28-A4A8-24C4AF903448}"/>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9C29EE3-650F-4F2D-8166-DAEC80ABC7E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8132899-4D5A-4739-97FA-917F696C24B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9925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81BFEE-B909-4BA1-97D3-FE11D056087A}"/>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C5EB484-A8EF-4CEA-AC1E-7F03D6F056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DDA59B0-A11F-45CB-AD8C-2C0C84733233}"/>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3222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286FE-87EA-4522-B62F-DD4B0950C5B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144891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BF54AE-A336-47B0-B4A5-CF9F878097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E25347-62AB-498B-B924-15557C56D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0D735E7-DE69-4618-94C9-1E710FF4E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2839F7-807B-4B80-BB38-B015899CEC51}"/>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60BF0A6-1495-4D85-8820-6AD9AE8E4F6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2037F15-2799-4D1B-8158-21ED06204E7F}"/>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6745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2AC96-6AA6-47E7-9257-CF148946641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5D4371-CFC8-4733-BEBD-3B3F0BE3C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12DB449-821D-4161-8841-AF54250D0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A43DF44-3D8D-43FE-9549-212F4D0B29B0}"/>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5FC1918-33E7-46C5-8567-2F99370FD15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1D531D6-4FAA-44FB-A9F4-6E58433F0A03}"/>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7320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3D8D-3EF0-4DC8-B15D-52754FCBB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086DAE-8AF2-4CA2-9D5A-C4B35CD786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C6A47A-D5DC-457F-9B6D-4274020E424C}"/>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33D62E6-801B-41B8-8A2F-3494427FDFE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AA6E999-4E4F-478B-8E95-A49C90DB6BA6}"/>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883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5BC8BA-D158-4997-A53E-72B9D77D59A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666451-5058-4214-A4D6-B8E11A0907E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12BA2C-ADB3-45FA-9EFE-56E6DC3003B1}"/>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469E5CB-1DB6-44F2-AC49-F7C05FC2FE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6F4BEFA-27B0-48B5-9FDB-6A6EF6ED68B7}"/>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396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79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96794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4277822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529928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806748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57771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A286FE-87EA-4522-B62F-DD4B0950C5B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584952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634807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672964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994735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4181390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53764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08056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328580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891294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85041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885026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A286FE-87EA-4522-B62F-DD4B0950C5B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402659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804715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354398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1DD15-48F2-4274-AB50-6D57D9DF9A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650512-9349-4447-9436-2A7CD5672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CD0A20-A0C4-43FF-BCBB-9E402991D328}"/>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9EDE876-920A-4393-9426-57B6F0BB2F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A0A5FE7-929F-4482-863F-4A121366111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8256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2EE9E-53DB-49C6-8444-A6AD9FB43A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DD895E-7035-4A74-B6D2-5E62AF72F58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5D8AD0-A759-4A2F-A686-2619FEAE23A6}"/>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E06E86A-7D26-4D8C-B3AC-1748E9E5D68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EB79E5-426B-4202-8B8F-C9151BD088B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414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7836F-B293-4F94-B7F7-ABFCD309F2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4EAEE3-6F9D-4AB5-83B3-B2DCD42EF7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A3C726-99BB-4EBC-B1E8-1AAB8722906D}"/>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9129D4-21BD-424A-A4AF-50270DFFE1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957CB3-DE71-41EB-9F38-A1EB63CD341C}"/>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283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36D998-9366-4DCE-BD01-64799E4B47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5E4AA-3AA8-46C1-BF8D-B0AC127AA12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ED48895-30BB-4485-8BC8-F8017C782A2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919B85-0BB3-42CE-9373-D49745047ABD}"/>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AB315CA-E4B6-47D6-91D1-65C74840FF8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958C689-983B-4D26-A798-888550F0F4AD}"/>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0222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CCF0D-DA78-4F63-9596-052DF770D4B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D121B2B-BC7F-4AE4-8D83-0522F3F93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AF4968-2C95-4998-9BBB-7335BB1113F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82798F2-1CBC-470E-BBE2-FC3610263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D61DA4F-A3C8-4EFC-8A38-72AB58F3BC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DFD717-EDA5-4E83-A157-BB7A7E344310}"/>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9203C511-05F1-46DC-8852-F47A47DE94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D967C17-E5E5-4512-BC36-35B2EDDCA871}"/>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361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433B70-61F9-4C5E-8CE4-214D644978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C78ED0-EB27-4D28-A4A8-24C4AF903448}"/>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9C29EE3-650F-4F2D-8166-DAEC80ABC7E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8132899-4D5A-4739-97FA-917F696C24BA}"/>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990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81BFEE-B909-4BA1-97D3-FE11D056087A}"/>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C5EB484-A8EF-4CEA-AC1E-7F03D6F056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DDA59B0-A11F-45CB-AD8C-2C0C84733233}"/>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951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BF54AE-A336-47B0-B4A5-CF9F878097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E25347-62AB-498B-B924-15557C56D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0D735E7-DE69-4618-94C9-1E710FF4E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2839F7-807B-4B80-BB38-B015899CEC51}"/>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60BF0A6-1495-4D85-8820-6AD9AE8E4F6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2037F15-2799-4D1B-8158-21ED06204E7F}"/>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6165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A286FE-87EA-4522-B62F-DD4B0950C5BF}"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1120551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2AC96-6AA6-47E7-9257-CF148946641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5D4371-CFC8-4733-BEBD-3B3F0BE3C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12DB449-821D-4161-8841-AF54250D0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A43DF44-3D8D-43FE-9549-212F4D0B29B0}"/>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5FC1918-33E7-46C5-8567-2F99370FD15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1D531D6-4FAA-44FB-A9F4-6E58433F0A03}"/>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526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3D8D-3EF0-4DC8-B15D-52754FCBB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086DAE-8AF2-4CA2-9D5A-C4B35CD786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C6A47A-D5DC-457F-9B6D-4274020E424C}"/>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33D62E6-801B-41B8-8A2F-3494427FDFE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AA6E999-4E4F-478B-8E95-A49C90DB6BA6}"/>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5446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5BC8BA-D158-4997-A53E-72B9D77D59A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666451-5058-4214-A4D6-B8E11A0907E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12BA2C-ADB3-45FA-9EFE-56E6DC3003B1}"/>
              </a:ext>
            </a:extLst>
          </p:cNvPr>
          <p:cNvSpPr>
            <a:spLocks noGrp="1"/>
          </p:cNvSpPr>
          <p:nvPr>
            <p:ph type="dt" sz="half" idx="10"/>
          </p:nvPr>
        </p:nvSpPr>
        <p:spPr/>
        <p:txBody>
          <a:body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469E5CB-1DB6-44F2-AC49-F7C05FC2FE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6F4BEFA-27B0-48B5-9FDB-6A6EF6ED68B7}"/>
              </a:ext>
            </a:extLst>
          </p:cNvPr>
          <p:cNvSpPr>
            <a:spLocks noGrp="1"/>
          </p:cNvSpPr>
          <p:nvPr>
            <p:ph type="sldNum" sz="quarter" idx="12"/>
          </p:nvPr>
        </p:nvSpPr>
        <p:spPr/>
        <p:txBody>
          <a:body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0304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531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0227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098427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0982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558644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375565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944980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A286FE-87EA-4522-B62F-DD4B0950C5BF}"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63547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971808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022557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652849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878276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01410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533291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189931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812420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967327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1655538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286FE-87EA-4522-B62F-DD4B0950C5BF}"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933182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237066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286FE-87EA-4522-B62F-DD4B0950C5B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12425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286FE-87EA-4522-B62F-DD4B0950C5B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E20768-8D08-4397-9EEC-2E401D9EEF90}" type="slidenum">
              <a:rPr lang="en-US" smtClean="0"/>
              <a:t>‹#›</a:t>
            </a:fld>
            <a:endParaRPr lang="en-US"/>
          </a:p>
        </p:txBody>
      </p:sp>
    </p:spTree>
    <p:extLst>
      <p:ext uri="{BB962C8B-B14F-4D97-AF65-F5344CB8AC3E}">
        <p14:creationId xmlns:p14="http://schemas.microsoft.com/office/powerpoint/2010/main" val="3861811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86FE-87EA-4522-B62F-DD4B0950C5BF}"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20768-8D08-4397-9EEC-2E401D9EEF90}" type="slidenum">
              <a:rPr lang="en-US" smtClean="0"/>
              <a:t>‹#›</a:t>
            </a:fld>
            <a:endParaRPr lang="en-US"/>
          </a:p>
        </p:txBody>
      </p:sp>
    </p:spTree>
    <p:extLst>
      <p:ext uri="{BB962C8B-B14F-4D97-AF65-F5344CB8AC3E}">
        <p14:creationId xmlns:p14="http://schemas.microsoft.com/office/powerpoint/2010/main" val="385556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FCB065-7605-461B-A0BA-B7EF3EE4D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F2C77A-CEEC-4ED5-A84F-04D02EC97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CBFC35-4102-41A0-B2C1-D5331925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CFF0DBE-90BB-418A-B25F-02A6EA43B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73079D-62B4-4ADA-B33C-42C2F0CE0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a:extLst>
              <a:ext uri="{FF2B5EF4-FFF2-40B4-BE49-F238E27FC236}">
                <a16:creationId xmlns:a16="http://schemas.microsoft.com/office/drawing/2014/main" id="{92A83C5D-7A43-4CA1-8301-FBDE5211F674}"/>
              </a:ext>
            </a:extLst>
          </p:cNvPr>
          <p:cNvSpPr/>
          <p:nvPr userDrawn="1"/>
        </p:nvSpPr>
        <p:spPr>
          <a:xfrm>
            <a:off x="228600" y="-673100"/>
            <a:ext cx="609600" cy="355600"/>
          </a:xfrm>
          <a:prstGeom prst="rect">
            <a:avLst/>
          </a:prstGeom>
          <a:solidFill>
            <a:srgbClr val="EB7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a:extLst>
              <a:ext uri="{FF2B5EF4-FFF2-40B4-BE49-F238E27FC236}">
                <a16:creationId xmlns:a16="http://schemas.microsoft.com/office/drawing/2014/main" id="{1CCADD35-8A67-4CD0-94E4-893024384DC9}"/>
              </a:ext>
            </a:extLst>
          </p:cNvPr>
          <p:cNvSpPr/>
          <p:nvPr userDrawn="1"/>
        </p:nvSpPr>
        <p:spPr>
          <a:xfrm>
            <a:off x="965200" y="-673100"/>
            <a:ext cx="609600" cy="355600"/>
          </a:xfrm>
          <a:prstGeom prst="rect">
            <a:avLst/>
          </a:prstGeom>
          <a:solidFill>
            <a:srgbClr val="8AB4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a:extLst>
              <a:ext uri="{FF2B5EF4-FFF2-40B4-BE49-F238E27FC236}">
                <a16:creationId xmlns:a16="http://schemas.microsoft.com/office/drawing/2014/main" id="{8741D929-E1C0-42B6-B7D5-5BA50CEDB195}"/>
              </a:ext>
            </a:extLst>
          </p:cNvPr>
          <p:cNvSpPr/>
          <p:nvPr userDrawn="1"/>
        </p:nvSpPr>
        <p:spPr>
          <a:xfrm>
            <a:off x="1701800" y="-673100"/>
            <a:ext cx="609600" cy="355600"/>
          </a:xfrm>
          <a:prstGeom prst="rect">
            <a:avLst/>
          </a:prstGeom>
          <a:solidFill>
            <a:srgbClr val="775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a:extLst>
              <a:ext uri="{FF2B5EF4-FFF2-40B4-BE49-F238E27FC236}">
                <a16:creationId xmlns:a16="http://schemas.microsoft.com/office/drawing/2014/main" id="{4BE4EC17-478C-4836-8266-2F37A46DD7A0}"/>
              </a:ext>
            </a:extLst>
          </p:cNvPr>
          <p:cNvSpPr/>
          <p:nvPr userDrawn="1"/>
        </p:nvSpPr>
        <p:spPr>
          <a:xfrm>
            <a:off x="2438400" y="-659734"/>
            <a:ext cx="609600" cy="355600"/>
          </a:xfrm>
          <a:prstGeom prst="rect">
            <a:avLst/>
          </a:prstGeom>
          <a:solidFill>
            <a:srgbClr val="F8C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437891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FCB065-7605-461B-A0BA-B7EF3EE4D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F2C77A-CEEC-4ED5-A84F-04D02EC97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CBFC35-4102-41A0-B2C1-D5331925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9269-821B-4BBA-8E6E-EFF51BD6EAA6}"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CFF0DBE-90BB-418A-B25F-02A6EA43B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73079D-62B4-4ADA-B33C-42C2F0CE0A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7307C-FCF9-445C-8AB7-E0E66AF3399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a:extLst>
              <a:ext uri="{FF2B5EF4-FFF2-40B4-BE49-F238E27FC236}">
                <a16:creationId xmlns:a16="http://schemas.microsoft.com/office/drawing/2014/main" id="{92A83C5D-7A43-4CA1-8301-FBDE5211F674}"/>
              </a:ext>
            </a:extLst>
          </p:cNvPr>
          <p:cNvSpPr/>
          <p:nvPr userDrawn="1"/>
        </p:nvSpPr>
        <p:spPr>
          <a:xfrm>
            <a:off x="228600" y="-673100"/>
            <a:ext cx="609600" cy="355600"/>
          </a:xfrm>
          <a:prstGeom prst="rect">
            <a:avLst/>
          </a:prstGeom>
          <a:solidFill>
            <a:srgbClr val="EB7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a:extLst>
              <a:ext uri="{FF2B5EF4-FFF2-40B4-BE49-F238E27FC236}">
                <a16:creationId xmlns:a16="http://schemas.microsoft.com/office/drawing/2014/main" id="{1CCADD35-8A67-4CD0-94E4-893024384DC9}"/>
              </a:ext>
            </a:extLst>
          </p:cNvPr>
          <p:cNvSpPr/>
          <p:nvPr userDrawn="1"/>
        </p:nvSpPr>
        <p:spPr>
          <a:xfrm>
            <a:off x="965200" y="-673100"/>
            <a:ext cx="609600" cy="355600"/>
          </a:xfrm>
          <a:prstGeom prst="rect">
            <a:avLst/>
          </a:prstGeom>
          <a:solidFill>
            <a:srgbClr val="8AB4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a:extLst>
              <a:ext uri="{FF2B5EF4-FFF2-40B4-BE49-F238E27FC236}">
                <a16:creationId xmlns:a16="http://schemas.microsoft.com/office/drawing/2014/main" id="{8741D929-E1C0-42B6-B7D5-5BA50CEDB195}"/>
              </a:ext>
            </a:extLst>
          </p:cNvPr>
          <p:cNvSpPr/>
          <p:nvPr userDrawn="1"/>
        </p:nvSpPr>
        <p:spPr>
          <a:xfrm>
            <a:off x="1701800" y="-673100"/>
            <a:ext cx="609600" cy="355600"/>
          </a:xfrm>
          <a:prstGeom prst="rect">
            <a:avLst/>
          </a:prstGeom>
          <a:solidFill>
            <a:srgbClr val="775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a:extLst>
              <a:ext uri="{FF2B5EF4-FFF2-40B4-BE49-F238E27FC236}">
                <a16:creationId xmlns:a16="http://schemas.microsoft.com/office/drawing/2014/main" id="{4BE4EC17-478C-4836-8266-2F37A46DD7A0}"/>
              </a:ext>
            </a:extLst>
          </p:cNvPr>
          <p:cNvSpPr/>
          <p:nvPr userDrawn="1"/>
        </p:nvSpPr>
        <p:spPr>
          <a:xfrm>
            <a:off x="2438400" y="-659734"/>
            <a:ext cx="609600" cy="355600"/>
          </a:xfrm>
          <a:prstGeom prst="rect">
            <a:avLst/>
          </a:prstGeom>
          <a:solidFill>
            <a:srgbClr val="F8C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4895852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image" Target="../media/image11.png"/><Relationship Id="rId21"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 Type="http://schemas.openxmlformats.org/officeDocument/2006/relationships/image" Target="../media/image10.jpeg"/><Relationship Id="rId16" Type="http://schemas.openxmlformats.org/officeDocument/2006/relationships/image" Target="../media/image18.png"/><Relationship Id="rId20"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0.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slide" Target="slide10.xml"/><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0.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08" y="703323"/>
            <a:ext cx="10667999" cy="58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p:cNvSpPr txBox="1">
            <a:spLocks noChangeArrowheads="1"/>
          </p:cNvSpPr>
          <p:nvPr/>
        </p:nvSpPr>
        <p:spPr bwMode="auto">
          <a:xfrm>
            <a:off x="4259507" y="303213"/>
            <a:ext cx="36729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latin typeface="Times New Roman" panose="02020603050405020304" pitchFamily="18" charset="0"/>
                <a:cs typeface="Times New Roman" panose="02020603050405020304" pitchFamily="18" charset="0"/>
              </a:rPr>
              <a:t>TRƯỜNG THCS </a:t>
            </a:r>
            <a:r>
              <a:rPr lang="vi-VN" sz="2000" b="1" dirty="0" smtClean="0">
                <a:latin typeface="Times New Roman" panose="02020603050405020304" pitchFamily="18" charset="0"/>
                <a:cs typeface="Times New Roman" panose="02020603050405020304" pitchFamily="18" charset="0"/>
              </a:rPr>
              <a:t>HẢI ĐƯỜNG</a:t>
            </a:r>
            <a:endParaRPr lang="en-US" sz="2000" b="1" dirty="0">
              <a:latin typeface="Times New Roman" panose="02020603050405020304" pitchFamily="18" charset="0"/>
              <a:cs typeface="Times New Roman" panose="02020603050405020304" pitchFamily="18" charset="0"/>
            </a:endParaRPr>
          </a:p>
        </p:txBody>
      </p:sp>
      <p:sp>
        <p:nvSpPr>
          <p:cNvPr id="15364" name="TextBox 6"/>
          <p:cNvSpPr txBox="1">
            <a:spLocks noChangeArrowheads="1"/>
          </p:cNvSpPr>
          <p:nvPr/>
        </p:nvSpPr>
        <p:spPr bwMode="auto">
          <a:xfrm>
            <a:off x="4419599" y="6172200"/>
            <a:ext cx="3913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sz="2000" dirty="0" smtClean="0">
                <a:solidFill>
                  <a:srgbClr val="C00000"/>
                </a:solidFill>
                <a:latin typeface="Times New Roman" panose="02020603050405020304" pitchFamily="18" charset="0"/>
                <a:cs typeface="Times New Roman" panose="02020603050405020304" pitchFamily="18" charset="0"/>
              </a:rPr>
              <a:t>Giáo viên</a:t>
            </a:r>
            <a:r>
              <a:rPr lang="en-US" sz="2000" dirty="0" smtClean="0">
                <a:solidFill>
                  <a:srgbClr val="C00000"/>
                </a:solidFill>
                <a:latin typeface="Times New Roman" panose="02020603050405020304" pitchFamily="18" charset="0"/>
                <a:cs typeface="Times New Roman" panose="02020603050405020304" pitchFamily="18" charset="0"/>
              </a:rPr>
              <a:t>: </a:t>
            </a:r>
            <a:r>
              <a:rPr lang="vi-VN" sz="2000" b="1" i="1" dirty="0" smtClean="0">
                <a:solidFill>
                  <a:srgbClr val="C00000"/>
                </a:solidFill>
                <a:latin typeface="Times New Roman" panose="02020603050405020304" pitchFamily="18" charset="0"/>
                <a:cs typeface="Times New Roman" panose="02020603050405020304" pitchFamily="18" charset="0"/>
              </a:rPr>
              <a:t>Nguyễn Khắc Toàn</a:t>
            </a:r>
            <a:r>
              <a:rPr lang="en-US" sz="2000" b="1" i="1" dirty="0" smtClean="0">
                <a:solidFill>
                  <a:srgbClr val="C00000"/>
                </a:solidFill>
                <a:latin typeface="Times New Roman" panose="02020603050405020304" pitchFamily="18" charset="0"/>
                <a:cs typeface="Times New Roman" panose="02020603050405020304" pitchFamily="18" charset="0"/>
              </a:rPr>
              <a:t> </a:t>
            </a:r>
            <a:endParaRPr lang="en-US" sz="2000" b="1" i="1" dirty="0">
              <a:solidFill>
                <a:srgbClr val="C00000"/>
              </a:solidFill>
              <a:latin typeface="Times New Roman" panose="02020603050405020304" pitchFamily="18" charset="0"/>
              <a:cs typeface="Times New Roman" panose="02020603050405020304" pitchFamily="18" charset="0"/>
            </a:endParaRPr>
          </a:p>
        </p:txBody>
      </p:sp>
      <p:sp>
        <p:nvSpPr>
          <p:cNvPr id="15365" name="TextBox 8"/>
          <p:cNvSpPr txBox="1">
            <a:spLocks noChangeArrowheads="1"/>
          </p:cNvSpPr>
          <p:nvPr/>
        </p:nvSpPr>
        <p:spPr bwMode="auto">
          <a:xfrm>
            <a:off x="3751385" y="772447"/>
            <a:ext cx="501747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400" b="1" i="1" dirty="0">
                <a:solidFill>
                  <a:srgbClr val="7030A0"/>
                </a:solidFill>
                <a:latin typeface="Times New Roman" panose="02020603050405020304" pitchFamily="18" charset="0"/>
                <a:cs typeface="Times New Roman" panose="02020603050405020304" pitchFamily="18" charset="0"/>
              </a:rPr>
              <a:t>ÂM NHẠC </a:t>
            </a:r>
            <a:r>
              <a:rPr lang="en-US" sz="4400" b="1" i="1" dirty="0" smtClean="0">
                <a:solidFill>
                  <a:srgbClr val="7030A0"/>
                </a:solidFill>
                <a:latin typeface="Times New Roman" panose="02020603050405020304" pitchFamily="18" charset="0"/>
                <a:cs typeface="Times New Roman" panose="02020603050405020304" pitchFamily="18" charset="0"/>
              </a:rPr>
              <a:t>LỚP 6 </a:t>
            </a:r>
            <a:endParaRPr lang="en-US" sz="4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475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2541" y="998052"/>
            <a:ext cx="3803477" cy="461665"/>
          </a:xfrm>
          <a:prstGeom prst="rect">
            <a:avLst/>
          </a:prstGeom>
        </p:spPr>
        <p:txBody>
          <a:bodyPr wrap="none">
            <a:spAutoFit/>
          </a:bodyPr>
          <a:lstStyle/>
          <a:p>
            <a:r>
              <a:rPr lang="en-US" sz="2400" b="1" dirty="0" smtClean="0">
                <a:solidFill>
                  <a:srgbClr val="002060"/>
                </a:solidFill>
                <a:latin typeface="Times New Roman" panose="02020603050405020304" pitchFamily="18" charset="0"/>
              </a:rPr>
              <a:t>I. </a:t>
            </a:r>
            <a:r>
              <a:rPr lang="en-US" sz="2400" b="1" dirty="0" err="1" smtClean="0">
                <a:solidFill>
                  <a:srgbClr val="002060"/>
                </a:solidFill>
                <a:latin typeface="Times New Roman" panose="02020603050405020304" pitchFamily="18" charset="0"/>
              </a:rPr>
              <a:t>Tìm</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hiểu</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tác</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giả</a:t>
            </a:r>
            <a:r>
              <a:rPr lang="en-US" sz="2400" b="1" dirty="0">
                <a:solidFill>
                  <a:srgbClr val="002060"/>
                </a:solidFill>
                <a:latin typeface="Times New Roman" panose="02020603050405020304" pitchFamily="18" charset="0"/>
              </a:rPr>
              <a:t> </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bài</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hát</a:t>
            </a:r>
            <a:r>
              <a:rPr lang="en-US" sz="2400" b="1" dirty="0" smtClean="0">
                <a:solidFill>
                  <a:srgbClr val="002060"/>
                </a:solidFill>
                <a:latin typeface="Times New Roman" panose="02020603050405020304" pitchFamily="18" charset="0"/>
              </a:rPr>
              <a:t> </a:t>
            </a:r>
            <a:endParaRPr lang="en-US" sz="2400" dirty="0">
              <a:solidFill>
                <a:srgbClr val="002060"/>
              </a:solidFill>
            </a:endParaRPr>
          </a:p>
        </p:txBody>
      </p:sp>
      <p:sp>
        <p:nvSpPr>
          <p:cNvPr id="14" name="Rectangle 13"/>
          <p:cNvSpPr/>
          <p:nvPr/>
        </p:nvSpPr>
        <p:spPr>
          <a:xfrm>
            <a:off x="222541" y="1612653"/>
            <a:ext cx="8736170" cy="2123658"/>
          </a:xfrm>
          <a:prstGeom prst="rect">
            <a:avLst/>
          </a:prstGeom>
        </p:spPr>
        <p:txBody>
          <a:bodyPr wrap="square">
            <a:spAutoFit/>
          </a:bodyPr>
          <a:lstStyle/>
          <a:p>
            <a:pPr algn="just"/>
            <a:r>
              <a:rPr lang="en-US" sz="2000" b="1" dirty="0" smtClean="0">
                <a:solidFill>
                  <a:srgbClr val="002060"/>
                </a:solidFill>
                <a:latin typeface="Times New Roman" panose="02020603050405020304" pitchFamily="18" charset="0"/>
                <a:cs typeface="Times New Roman" panose="02020603050405020304" pitchFamily="18" charset="0"/>
              </a:rPr>
              <a:t>1</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Bùi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Tú</a:t>
            </a:r>
            <a:endParaRPr lang="en-US" sz="2000" b="1" dirty="0">
              <a:solidFill>
                <a:srgbClr val="002060"/>
              </a:solidFill>
              <a:latin typeface="Times New Roman" panose="02020603050405020304" pitchFamily="18" charset="0"/>
              <a:cs typeface="Times New Roman" panose="02020603050405020304" pitchFamily="18" charset="0"/>
            </a:endParaRPr>
          </a:p>
          <a:p>
            <a:pPr algn="just"/>
            <a:r>
              <a:rPr lang="en-US" sz="1400" dirty="0" smtClean="0">
                <a:latin typeface="+mj-lt"/>
              </a:rPr>
              <a:t>	</a:t>
            </a:r>
            <a:r>
              <a:rPr lang="vi-VN" sz="1400" dirty="0" smtClean="0">
                <a:latin typeface="+mj-lt"/>
              </a:rPr>
              <a:t>Nhạc </a:t>
            </a:r>
            <a:r>
              <a:rPr lang="vi-VN" sz="1400" dirty="0">
                <a:latin typeface="+mj-lt"/>
              </a:rPr>
              <a:t>sĩ Bùi Anh Tú sinh ngày 17- 6-1959 tại Sơn Tây, quê quán ở thị xã Thái Bình. Hội viên Hội Nhạc sĩ Việt Nam, Hội viên Hội Âm nhạc Hà </a:t>
            </a:r>
            <a:r>
              <a:rPr lang="vi-VN" sz="1400" dirty="0" smtClean="0">
                <a:latin typeface="+mj-lt"/>
              </a:rPr>
              <a:t>Nội</a:t>
            </a:r>
            <a:r>
              <a:rPr lang="en-US" sz="1400" dirty="0">
                <a:latin typeface="+mj-lt"/>
              </a:rPr>
              <a:t> </a:t>
            </a:r>
            <a:r>
              <a:rPr lang="vi-VN" sz="1400" dirty="0" smtClean="0">
                <a:latin typeface="+mj-lt"/>
              </a:rPr>
              <a:t>Anh </a:t>
            </a:r>
            <a:r>
              <a:rPr lang="vi-VN" sz="1400" dirty="0">
                <a:latin typeface="+mj-lt"/>
              </a:rPr>
              <a:t>đang sống và làm việc tại Hà Nội, là chuyên viên âm nhạc - Bộ Giáo dục và Đào tạo</a:t>
            </a:r>
            <a:r>
              <a:rPr lang="vi-VN" sz="1400" dirty="0" smtClean="0">
                <a:latin typeface="+mj-lt"/>
              </a:rPr>
              <a:t>.</a:t>
            </a:r>
            <a:endParaRPr lang="en-US" sz="1400" dirty="0" smtClean="0">
              <a:latin typeface="+mj-lt"/>
            </a:endParaRPr>
          </a:p>
          <a:p>
            <a:pPr algn="just"/>
            <a:r>
              <a:rPr lang="vi-VN" sz="1400" dirty="0">
                <a:latin typeface="+mj-lt"/>
              </a:rPr>
              <a:t>Những tác phẩm của Bùi Anh Tú thiên về trữ tình, mềm mại và sâu lắng. Anh viết về tình yêu, về quê hương, đất nước, về thầy cô và mái trường. . </a:t>
            </a:r>
            <a:r>
              <a:rPr lang="vi-VN" sz="1400" dirty="0" smtClean="0">
                <a:latin typeface="+mj-lt"/>
              </a:rPr>
              <a:t>.trong </a:t>
            </a:r>
            <a:r>
              <a:rPr lang="vi-VN" sz="1400" dirty="0">
                <a:latin typeface="+mj-lt"/>
              </a:rPr>
              <a:t>lĩnh vực sáng tác ca khúc cho thiếu nhi qua những tác phẩm như: Chim cúc cu (Thơ Nghiêm Thị Hằng), Mưa ơi đừng rơi (Thơ Viên Phương), Đêm bé nằm mơ (Thơ Nguyễn Khắc Hào), Dòng sông tuổi thơ (Thơ trễ Thị Hương Nhu), inh mẹ, Hạt mưa, Gió từ đâu tới, Tạm biệt mái trường, Mùa xuân và đổi thơ, Khúc ca tuổi hồng. . .</a:t>
            </a:r>
            <a:endParaRPr lang="en-US" sz="1400" dirty="0">
              <a:solidFill>
                <a:schemeClr val="bg2">
                  <a:lumMod val="25000"/>
                </a:schemeClr>
              </a:solidFill>
              <a:latin typeface="+mj-lt"/>
              <a:cs typeface="Times New Roman" panose="02020603050405020304" pitchFamily="18" charset="0"/>
            </a:endParaRPr>
          </a:p>
        </p:txBody>
      </p:sp>
      <p:sp>
        <p:nvSpPr>
          <p:cNvPr id="15" name="Rectangle 14"/>
          <p:cNvSpPr/>
          <p:nvPr/>
        </p:nvSpPr>
        <p:spPr>
          <a:xfrm>
            <a:off x="350878" y="4000338"/>
            <a:ext cx="1231427" cy="400110"/>
          </a:xfrm>
          <a:prstGeom prst="rect">
            <a:avLst/>
          </a:prstGeom>
        </p:spPr>
        <p:txBody>
          <a:bodyPr wrap="none">
            <a:spAutoFit/>
          </a:bodyPr>
          <a:lstStyle/>
          <a:p>
            <a:pPr>
              <a:defRPr/>
            </a:pPr>
            <a:r>
              <a:rPr lang="en-US" sz="2000" b="1" dirty="0" smtClean="0">
                <a:solidFill>
                  <a:srgbClr val="002060"/>
                </a:solidFill>
                <a:latin typeface="Times New Roman" pitchFamily="18" charset="0"/>
                <a:cs typeface="Times New Roman" pitchFamily="18" charset="0"/>
              </a:rPr>
              <a:t>2. </a:t>
            </a:r>
            <a:r>
              <a:rPr lang="en-US" sz="2000" b="1" dirty="0" err="1" smtClean="0">
                <a:solidFill>
                  <a:srgbClr val="002060"/>
                </a:solidFill>
                <a:latin typeface="Times New Roman" pitchFamily="18" charset="0"/>
                <a:cs typeface="Times New Roman" pitchFamily="18" charset="0"/>
              </a:rPr>
              <a:t>Bài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hát</a:t>
            </a:r>
            <a:endParaRPr lang="en-US" sz="2000" b="1"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969" y="1744408"/>
            <a:ext cx="2455985" cy="2455985"/>
          </a:xfrm>
          <a:prstGeom prst="rect">
            <a:avLst/>
          </a:prstGeom>
        </p:spPr>
      </p:pic>
      <p:sp>
        <p:nvSpPr>
          <p:cNvPr id="12" name="Rectangle 11"/>
          <p:cNvSpPr/>
          <p:nvPr/>
        </p:nvSpPr>
        <p:spPr>
          <a:xfrm>
            <a:off x="9437131" y="4289452"/>
            <a:ext cx="2391454" cy="615553"/>
          </a:xfrm>
          <a:prstGeom prst="rect">
            <a:avLst/>
          </a:prstGeom>
        </p:spPr>
        <p:txBody>
          <a:bodyPr wrap="squar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Nhạc</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sĩ</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Bùi</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Anh</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Tú</a:t>
            </a:r>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13" name="Rectangle 12"/>
          <p:cNvSpPr/>
          <p:nvPr/>
        </p:nvSpPr>
        <p:spPr>
          <a:xfrm>
            <a:off x="350878" y="4434596"/>
            <a:ext cx="7981672" cy="584775"/>
          </a:xfrm>
          <a:prstGeom prst="rect">
            <a:avLst/>
          </a:prstGeom>
        </p:spPr>
        <p:txBody>
          <a:bodyPr wrap="none">
            <a:spAutoFit/>
          </a:bodyPr>
          <a:lstStyle/>
          <a:p>
            <a:pPr>
              <a:defRPr/>
            </a:pPr>
            <a:r>
              <a:rPr lang="en-US" sz="1600" dirty="0" err="1" smtClean="0">
                <a:latin typeface="Times New Roman" pitchFamily="18" charset="0"/>
                <a:cs typeface="Times New Roman" pitchFamily="18" charset="0"/>
              </a:rPr>
              <a:t>Bài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hát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có</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g</a:t>
            </a:r>
            <a:r>
              <a:rPr lang="en-US" sz="1600" dirty="0" err="1" smtClean="0">
                <a:latin typeface="Times New Roman" pitchFamily="18" charset="0"/>
                <a:cs typeface="Times New Roman" pitchFamily="18" charset="0"/>
              </a:rPr>
              <a:t>iai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điệu</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nhẹ</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nhàng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thiết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nói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tình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lòng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biết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của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học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sinh</a:t>
            </a:r>
            <a:r>
              <a:rPr lang="en-US" sz="1600" dirty="0" smtClean="0">
                <a:latin typeface="Times New Roman" pitchFamily="18" charset="0"/>
                <a:cs typeface="Times New Roman" pitchFamily="18" charset="0"/>
              </a:rPr>
              <a:t> </a:t>
            </a:r>
          </a:p>
          <a:p>
            <a:pPr>
              <a:defRPr/>
            </a:pPr>
            <a:r>
              <a:rPr lang="en-US" sz="1600" dirty="0" err="1" smtClean="0">
                <a:latin typeface="Times New Roman" pitchFamily="18" charset="0"/>
                <a:cs typeface="Times New Roman" pitchFamily="18" charset="0"/>
              </a:rPr>
              <a:t>Với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thầy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giáo</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5823251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7689" y="2413603"/>
            <a:ext cx="382172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r">
              <a:spcBef>
                <a:spcPct val="20000"/>
              </a:spcBef>
              <a:buClr>
                <a:schemeClr val="folHlink"/>
              </a:buClr>
              <a:buSzPct val="60000"/>
            </a:pPr>
            <a:r>
              <a:rPr lang="en-US" sz="14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p>
        </p:txBody>
      </p:sp>
      <p:pic>
        <p:nvPicPr>
          <p:cNvPr id="7" name="Picture 6"/>
          <p:cNvPicPr/>
          <p:nvPr/>
        </p:nvPicPr>
        <p:blipFill>
          <a:blip r:embed="rId2"/>
          <a:stretch>
            <a:fillRect/>
          </a:stretch>
        </p:blipFill>
        <p:spPr>
          <a:xfrm>
            <a:off x="5788267" y="645866"/>
            <a:ext cx="5923085" cy="6176964"/>
          </a:xfrm>
          <a:prstGeom prst="rect">
            <a:avLst/>
          </a:prstGeom>
        </p:spPr>
      </p:pic>
      <p:sp>
        <p:nvSpPr>
          <p:cNvPr id="8" name="Oval 9"/>
          <p:cNvSpPr>
            <a:spLocks noChangeArrowheads="1"/>
          </p:cNvSpPr>
          <p:nvPr/>
        </p:nvSpPr>
        <p:spPr bwMode="auto">
          <a:xfrm flipH="1">
            <a:off x="6282742" y="1371600"/>
            <a:ext cx="329894" cy="498798"/>
          </a:xfrm>
          <a:prstGeom prst="ellipse">
            <a:avLst/>
          </a:prstGeom>
          <a:noFill/>
          <a:ln w="25400" algn="ctr">
            <a:solidFill>
              <a:srgbClr val="3B3838"/>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9" name="Oval 9"/>
          <p:cNvSpPr>
            <a:spLocks noChangeArrowheads="1"/>
          </p:cNvSpPr>
          <p:nvPr/>
        </p:nvSpPr>
        <p:spPr bwMode="auto">
          <a:xfrm>
            <a:off x="10530927" y="6049107"/>
            <a:ext cx="284162" cy="47535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10" name="Rectangle 9"/>
          <p:cNvSpPr/>
          <p:nvPr/>
        </p:nvSpPr>
        <p:spPr>
          <a:xfrm>
            <a:off x="492368" y="1140767"/>
            <a:ext cx="3244261" cy="461665"/>
          </a:xfrm>
          <a:prstGeom prst="rect">
            <a:avLst/>
          </a:prstGeom>
        </p:spPr>
        <p:txBody>
          <a:bodyPr wrap="square">
            <a:spAutoFit/>
          </a:bodyPr>
          <a:lstStyle/>
          <a:p>
            <a:r>
              <a:rPr lang="en-US" sz="2400" b="1" dirty="0" smtClean="0">
                <a:solidFill>
                  <a:srgbClr val="345C01"/>
                </a:solidFill>
                <a:latin typeface="Times New Roman" panose="02020603050405020304" pitchFamily="18" charset="0"/>
              </a:rPr>
              <a:t>II. </a:t>
            </a:r>
            <a:r>
              <a:rPr lang="en-US" sz="2400" b="1" dirty="0" err="1" smtClean="0">
                <a:solidFill>
                  <a:srgbClr val="345C01"/>
                </a:solidFill>
                <a:latin typeface="Times New Roman" panose="02020603050405020304" pitchFamily="18" charset="0"/>
              </a:rPr>
              <a:t>Tìm</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hiểu</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bài</a:t>
            </a:r>
            <a:r>
              <a:rPr lang="en-US" sz="2400" b="1" dirty="0" smtClean="0">
                <a:solidFill>
                  <a:srgbClr val="345C01"/>
                </a:solidFill>
                <a:latin typeface="Times New Roman" panose="02020603050405020304" pitchFamily="18" charset="0"/>
              </a:rPr>
              <a:t> </a:t>
            </a:r>
            <a:r>
              <a:rPr lang="en-US" sz="2400" b="1" dirty="0" err="1" smtClean="0">
                <a:solidFill>
                  <a:srgbClr val="345C01"/>
                </a:solidFill>
                <a:latin typeface="Times New Roman" panose="02020603050405020304" pitchFamily="18" charset="0"/>
              </a:rPr>
              <a:t>hát</a:t>
            </a:r>
            <a:r>
              <a:rPr lang="en-US" sz="2400" b="1" dirty="0" smtClean="0">
                <a:solidFill>
                  <a:srgbClr val="345C01"/>
                </a:solidFill>
                <a:latin typeface="Times New Roman" panose="02020603050405020304" pitchFamily="18" charset="0"/>
              </a:rPr>
              <a:t>:</a:t>
            </a:r>
            <a:endParaRPr lang="en-US" sz="2400" dirty="0">
              <a:solidFill>
                <a:srgbClr val="345C01"/>
              </a:solidFill>
            </a:endParaRPr>
          </a:p>
        </p:txBody>
      </p:sp>
      <p:sp>
        <p:nvSpPr>
          <p:cNvPr id="11" name="Rectangle 10"/>
          <p:cNvSpPr/>
          <p:nvPr/>
        </p:nvSpPr>
        <p:spPr>
          <a:xfrm>
            <a:off x="614538" y="2325856"/>
            <a:ext cx="2999920" cy="1569660"/>
          </a:xfrm>
          <a:prstGeom prst="rect">
            <a:avLst/>
          </a:prstGeom>
        </p:spPr>
        <p:txBody>
          <a:bodyPr wrap="square">
            <a:spAutoFit/>
          </a:bodyPr>
          <a:lstStyle/>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Nhịp</a:t>
            </a:r>
            <a:r>
              <a:rPr lang="en-US" sz="2400" dirty="0" smtClean="0">
                <a:solidFill>
                  <a:srgbClr val="3B6203"/>
                </a:solidFill>
                <a:latin typeface="Times New Roman" panose="02020603050405020304" pitchFamily="18" charset="0"/>
                <a:cs typeface="Times New Roman" panose="02020603050405020304" pitchFamily="18" charset="0"/>
              </a:rPr>
              <a:t>? </a:t>
            </a:r>
            <a:endParaRPr lang="en-US" sz="2400" dirty="0">
              <a:solidFill>
                <a:srgbClr val="3B6203"/>
              </a:solidFill>
              <a:latin typeface="Times New Roman" panose="02020603050405020304" pitchFamily="18" charset="0"/>
              <a:cs typeface="Times New Roman" panose="02020603050405020304" pitchFamily="18" charset="0"/>
            </a:endParaRPr>
          </a:p>
          <a:p>
            <a:endParaRPr lang="en-US" sz="2400" dirty="0" smtClean="0">
              <a:solidFill>
                <a:srgbClr val="3B6203"/>
              </a:solidFill>
              <a:latin typeface="Times New Roman" panose="02020603050405020304" pitchFamily="18" charset="0"/>
              <a:cs typeface="Times New Roman" panose="02020603050405020304" pitchFamily="18" charset="0"/>
            </a:endParaRPr>
          </a:p>
          <a:p>
            <a:endParaRPr lang="en-US" sz="2400" dirty="0">
              <a:solidFill>
                <a:srgbClr val="3B6203"/>
              </a:solidFill>
              <a:latin typeface="Times New Roman" panose="02020603050405020304" pitchFamily="18" charset="0"/>
              <a:cs typeface="Times New Roman" panose="02020603050405020304" pitchFamily="18" charset="0"/>
            </a:endParaRPr>
          </a:p>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Trường</a:t>
            </a:r>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a:solidFill>
                  <a:srgbClr val="3B6203"/>
                </a:solidFill>
                <a:latin typeface="Times New Roman" panose="02020603050405020304" pitchFamily="18" charset="0"/>
                <a:cs typeface="Times New Roman" panose="02020603050405020304" pitchFamily="18" charset="0"/>
              </a:rPr>
              <a:t>độ</a:t>
            </a:r>
            <a:r>
              <a:rPr lang="en-US" sz="2400" dirty="0" smtClean="0">
                <a:solidFill>
                  <a:srgbClr val="3B6203"/>
                </a:solidFill>
                <a:latin typeface="Times New Roman" panose="02020603050405020304" pitchFamily="18" charset="0"/>
                <a:cs typeface="Times New Roman" panose="02020603050405020304" pitchFamily="18" charset="0"/>
              </a:rPr>
              <a:t>?</a:t>
            </a:r>
            <a:endParaRPr lang="en-US" sz="2400" dirty="0">
              <a:solidFill>
                <a:srgbClr val="3B620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411326" y="2360579"/>
            <a:ext cx="1504215" cy="830997"/>
          </a:xfrm>
          <a:prstGeom prst="rect">
            <a:avLst/>
          </a:prstGeom>
        </p:spPr>
        <p:txBody>
          <a:bodyPr wrap="square">
            <a:spAutoFit/>
          </a:bodyPr>
          <a:lstStyle/>
          <a:p>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Nhịp</a:t>
            </a:r>
            <a:r>
              <a:rPr lang="en-US" sz="2400" dirty="0" smtClean="0">
                <a:solidFill>
                  <a:srgbClr val="3B6203"/>
                </a:solidFill>
                <a:latin typeface="Times New Roman" panose="02020603050405020304" pitchFamily="18" charset="0"/>
                <a:cs typeface="Times New Roman" panose="02020603050405020304" pitchFamily="18" charset="0"/>
              </a:rPr>
              <a:t>: 4</a:t>
            </a:r>
          </a:p>
          <a:p>
            <a:r>
              <a:rPr lang="en-US" sz="2400" dirty="0" smtClean="0">
                <a:solidFill>
                  <a:srgbClr val="3B6203"/>
                </a:solidFill>
                <a:latin typeface="Times New Roman" panose="02020603050405020304" pitchFamily="18" charset="0"/>
                <a:cs typeface="Times New Roman" panose="02020603050405020304" pitchFamily="18" charset="0"/>
              </a:rPr>
              <a:t>	 4</a:t>
            </a:r>
            <a:endParaRPr lang="en-US" sz="2400" dirty="0">
              <a:solidFill>
                <a:srgbClr val="3B6203"/>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360838" y="3418611"/>
            <a:ext cx="3126346" cy="1200329"/>
          </a:xfrm>
          <a:prstGeom prst="rect">
            <a:avLst/>
          </a:prstGeom>
        </p:spPr>
        <p:txBody>
          <a:bodyPr wrap="square">
            <a:spAutoFit/>
          </a:bodyPr>
          <a:lstStyle/>
          <a:p>
            <a:pPr algn="just"/>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Nốt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đen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móc</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đơn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trắng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móc</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kép</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lặng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đen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nốt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tròn</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884D8418-DD24-4B41-B300-81DB5B71C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8058" y="930027"/>
            <a:ext cx="1790209" cy="1417249"/>
          </a:xfrm>
          <a:prstGeom prst="rect">
            <a:avLst/>
          </a:prstGeom>
        </p:spPr>
      </p:pic>
      <p:sp>
        <p:nvSpPr>
          <p:cNvPr id="18" name="Rectangle 4"/>
          <p:cNvSpPr/>
          <p:nvPr/>
        </p:nvSpPr>
        <p:spPr>
          <a:xfrm>
            <a:off x="2778839" y="1363403"/>
            <a:ext cx="1570785" cy="1054150"/>
          </a:xfrm>
          <a:prstGeom prst="cloudCallout">
            <a:avLst>
              <a:gd name="adj1" fmla="val 54111"/>
              <a:gd name="adj2" fmla="val 62944"/>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nchor="ctr">
            <a:spAutoFit/>
          </a:bodyPr>
          <a:lstStyle/>
          <a:p>
            <a:pPr algn="ctr" fontAlgn="base"/>
            <a:r>
              <a:rPr lang="en-US" sz="1400" b="1" dirty="0" err="1" smtClean="0">
                <a:latin typeface="Times New Roman" panose="02020603050405020304" pitchFamily="18" charset="0"/>
                <a:cs typeface="Times New Roman" panose="02020603050405020304" pitchFamily="18" charset="0"/>
              </a:rPr>
              <a:t>Em</a:t>
            </a:r>
            <a:r>
              <a:rPr lang="en-US" sz="1400" b="1" dirty="0" smtClean="0">
                <a:latin typeface="Times New Roman" panose="02020603050405020304" pitchFamily="18" charset="0"/>
                <a:cs typeface="Times New Roman" panose="02020603050405020304" pitchFamily="18" charset="0"/>
              </a:rPr>
              <a:t> </a:t>
            </a:r>
            <a:r>
              <a:rPr lang="en-US" sz="1400" b="1" dirty="0" err="1" smtClean="0">
                <a:latin typeface="Times New Roman" panose="02020603050405020304" pitchFamily="18" charset="0"/>
                <a:cs typeface="Times New Roman" panose="02020603050405020304" pitchFamily="18" charset="0"/>
              </a:rPr>
              <a:t>hãy</a:t>
            </a:r>
            <a:r>
              <a:rPr lang="en-US" sz="1400" b="1" dirty="0" smtClean="0">
                <a:latin typeface="Times New Roman" panose="02020603050405020304" pitchFamily="18" charset="0"/>
                <a:cs typeface="Times New Roman" panose="02020603050405020304" pitchFamily="18" charset="0"/>
              </a:rPr>
              <a:t> </a:t>
            </a:r>
          </a:p>
          <a:p>
            <a:pPr algn="ctr" fontAlgn="base"/>
            <a:r>
              <a:rPr lang="en-US" sz="1400" b="1" dirty="0" err="1" smtClean="0">
                <a:latin typeface="Times New Roman" panose="02020603050405020304" pitchFamily="18" charset="0"/>
                <a:cs typeface="Times New Roman" panose="02020603050405020304" pitchFamily="18" charset="0"/>
              </a:rPr>
              <a:t>cho</a:t>
            </a:r>
            <a:r>
              <a:rPr lang="en-US" sz="1400" b="1" dirty="0" smtClean="0">
                <a:latin typeface="Times New Roman" panose="02020603050405020304" pitchFamily="18" charset="0"/>
                <a:cs typeface="Times New Roman" panose="02020603050405020304" pitchFamily="18" charset="0"/>
              </a:rPr>
              <a:t> </a:t>
            </a:r>
            <a:r>
              <a:rPr lang="en-US" sz="1400" b="1" dirty="0" err="1" smtClean="0">
                <a:latin typeface="Times New Roman" panose="02020603050405020304" pitchFamily="18" charset="0"/>
                <a:cs typeface="Times New Roman" panose="02020603050405020304" pitchFamily="18" charset="0"/>
              </a:rPr>
              <a:t>biết</a:t>
            </a:r>
            <a:endParaRPr lang="en-US" sz="1400" b="1" dirty="0">
              <a:latin typeface="Times New Roman" panose="02020603050405020304" pitchFamily="18" charset="0"/>
              <a:cs typeface="Times New Roman" panose="02020603050405020304" pitchFamily="18" charset="0"/>
            </a:endParaRPr>
          </a:p>
          <a:p>
            <a:pPr fontAlgn="base"/>
            <a:r>
              <a:rPr lang="en-US" sz="1100" dirty="0" err="1" smtClean="0">
                <a:solidFill>
                  <a:schemeClr val="bg1"/>
                </a:solidFill>
              </a:rPr>
              <a:t>ti</a:t>
            </a:r>
            <a:endParaRPr lang="en-US" sz="1100" dirty="0">
              <a:solidFill>
                <a:schemeClr val="bg1"/>
              </a:solidFill>
            </a:endParaRPr>
          </a:p>
        </p:txBody>
      </p:sp>
      <p:sp>
        <p:nvSpPr>
          <p:cNvPr id="19" name="Oval 10"/>
          <p:cNvSpPr>
            <a:spLocks noChangeArrowheads="1"/>
          </p:cNvSpPr>
          <p:nvPr/>
        </p:nvSpPr>
        <p:spPr bwMode="auto">
          <a:xfrm>
            <a:off x="7790022" y="1373190"/>
            <a:ext cx="310624" cy="582079"/>
          </a:xfrm>
          <a:prstGeom prst="ellipse">
            <a:avLst/>
          </a:prstGeom>
          <a:noFill/>
          <a:ln w="25400" algn="ctr">
            <a:solidFill>
              <a:schemeClr val="accent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0" name="Oval 10"/>
          <p:cNvSpPr>
            <a:spLocks noChangeArrowheads="1"/>
          </p:cNvSpPr>
          <p:nvPr/>
        </p:nvSpPr>
        <p:spPr bwMode="auto">
          <a:xfrm>
            <a:off x="9571930" y="1373190"/>
            <a:ext cx="310624" cy="582079"/>
          </a:xfrm>
          <a:prstGeom prst="ellipse">
            <a:avLst/>
          </a:prstGeom>
          <a:noFill/>
          <a:ln w="25400" algn="ctr">
            <a:solidFill>
              <a:schemeClr val="accent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1" name="Oval 10"/>
          <p:cNvSpPr>
            <a:spLocks noChangeArrowheads="1"/>
          </p:cNvSpPr>
          <p:nvPr/>
        </p:nvSpPr>
        <p:spPr bwMode="auto">
          <a:xfrm>
            <a:off x="7004576" y="5930209"/>
            <a:ext cx="439578" cy="582079"/>
          </a:xfrm>
          <a:prstGeom prst="ellipse">
            <a:avLst/>
          </a:prstGeom>
          <a:noFill/>
          <a:ln w="25400" algn="ctr">
            <a:solidFill>
              <a:schemeClr val="accent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2" name="Oval 10"/>
          <p:cNvSpPr>
            <a:spLocks noChangeArrowheads="1"/>
          </p:cNvSpPr>
          <p:nvPr/>
        </p:nvSpPr>
        <p:spPr bwMode="auto">
          <a:xfrm>
            <a:off x="6717322" y="3335331"/>
            <a:ext cx="287253" cy="486392"/>
          </a:xfrm>
          <a:prstGeom prst="ellipse">
            <a:avLst/>
          </a:prstGeom>
          <a:noFill/>
          <a:ln w="25400" algn="ctr">
            <a:solidFill>
              <a:schemeClr val="accent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4" name="Oval 9"/>
          <p:cNvSpPr>
            <a:spLocks noChangeArrowheads="1"/>
          </p:cNvSpPr>
          <p:nvPr/>
        </p:nvSpPr>
        <p:spPr bwMode="auto">
          <a:xfrm>
            <a:off x="10683327" y="3350759"/>
            <a:ext cx="284162" cy="47535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
        <p:nvSpPr>
          <p:cNvPr id="25" name="Oval 9"/>
          <p:cNvSpPr>
            <a:spLocks noChangeArrowheads="1"/>
          </p:cNvSpPr>
          <p:nvPr/>
        </p:nvSpPr>
        <p:spPr bwMode="auto">
          <a:xfrm>
            <a:off x="10399165" y="2437537"/>
            <a:ext cx="284162" cy="47535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p>
        </p:txBody>
      </p:sp>
    </p:spTree>
    <p:extLst>
      <p:ext uri="{BB962C8B-B14F-4D97-AF65-F5344CB8AC3E}">
        <p14:creationId xmlns:p14="http://schemas.microsoft.com/office/powerpoint/2010/main" val="17160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par>
                                <p:cTn id="15" presetID="26"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290">
                                          <p:stCondLst>
                                            <p:cond delay="0"/>
                                          </p:stCondLst>
                                        </p:cTn>
                                        <p:tgtEl>
                                          <p:spTgt spid="17"/>
                                        </p:tgtEl>
                                      </p:cBhvr>
                                    </p:animEffect>
                                    <p:anim calcmode="lin" valueType="num">
                                      <p:cBhvr>
                                        <p:cTn id="1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3" dur="13">
                                          <p:stCondLst>
                                            <p:cond delay="325"/>
                                          </p:stCondLst>
                                        </p:cTn>
                                        <p:tgtEl>
                                          <p:spTgt spid="17"/>
                                        </p:tgtEl>
                                      </p:cBhvr>
                                      <p:to x="100000" y="60000"/>
                                    </p:animScale>
                                    <p:animScale>
                                      <p:cBhvr>
                                        <p:cTn id="24" dur="83" decel="50000">
                                          <p:stCondLst>
                                            <p:cond delay="338"/>
                                          </p:stCondLst>
                                        </p:cTn>
                                        <p:tgtEl>
                                          <p:spTgt spid="17"/>
                                        </p:tgtEl>
                                      </p:cBhvr>
                                      <p:to x="100000" y="100000"/>
                                    </p:animScale>
                                    <p:animScale>
                                      <p:cBhvr>
                                        <p:cTn id="25" dur="13">
                                          <p:stCondLst>
                                            <p:cond delay="656"/>
                                          </p:stCondLst>
                                        </p:cTn>
                                        <p:tgtEl>
                                          <p:spTgt spid="17"/>
                                        </p:tgtEl>
                                      </p:cBhvr>
                                      <p:to x="100000" y="80000"/>
                                    </p:animScale>
                                    <p:animScale>
                                      <p:cBhvr>
                                        <p:cTn id="26" dur="83" decel="50000">
                                          <p:stCondLst>
                                            <p:cond delay="669"/>
                                          </p:stCondLst>
                                        </p:cTn>
                                        <p:tgtEl>
                                          <p:spTgt spid="17"/>
                                        </p:tgtEl>
                                      </p:cBhvr>
                                      <p:to x="100000" y="100000"/>
                                    </p:animScale>
                                    <p:animScale>
                                      <p:cBhvr>
                                        <p:cTn id="27" dur="13">
                                          <p:stCondLst>
                                            <p:cond delay="821"/>
                                          </p:stCondLst>
                                        </p:cTn>
                                        <p:tgtEl>
                                          <p:spTgt spid="17"/>
                                        </p:tgtEl>
                                      </p:cBhvr>
                                      <p:to x="100000" y="90000"/>
                                    </p:animScale>
                                    <p:animScale>
                                      <p:cBhvr>
                                        <p:cTn id="28" dur="83" decel="50000">
                                          <p:stCondLst>
                                            <p:cond delay="834"/>
                                          </p:stCondLst>
                                        </p:cTn>
                                        <p:tgtEl>
                                          <p:spTgt spid="17"/>
                                        </p:tgtEl>
                                      </p:cBhvr>
                                      <p:to x="100000" y="100000"/>
                                    </p:animScale>
                                    <p:animScale>
                                      <p:cBhvr>
                                        <p:cTn id="29" dur="13">
                                          <p:stCondLst>
                                            <p:cond delay="904"/>
                                          </p:stCondLst>
                                        </p:cTn>
                                        <p:tgtEl>
                                          <p:spTgt spid="17"/>
                                        </p:tgtEl>
                                      </p:cBhvr>
                                      <p:to x="100000" y="95000"/>
                                    </p:animScale>
                                    <p:animScale>
                                      <p:cBhvr>
                                        <p:cTn id="30" dur="83" decel="50000">
                                          <p:stCondLst>
                                            <p:cond delay="917"/>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1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1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anim calcmode="lin" valueType="num">
                                      <p:cBhvr>
                                        <p:cTn id="80" dur="1000" fill="hold"/>
                                        <p:tgtEl>
                                          <p:spTgt spid="22"/>
                                        </p:tgtEl>
                                        <p:attrNameLst>
                                          <p:attrName>ppt_x</p:attrName>
                                        </p:attrNameLst>
                                      </p:cBhvr>
                                      <p:tavLst>
                                        <p:tav tm="0">
                                          <p:val>
                                            <p:strVal val="#ppt_x"/>
                                          </p:val>
                                        </p:tav>
                                        <p:tav tm="100000">
                                          <p:val>
                                            <p:strVal val="#ppt_x"/>
                                          </p:val>
                                        </p:tav>
                                      </p:tavLst>
                                    </p:anim>
                                    <p:anim calcmode="lin" valueType="num">
                                      <p:cBhvr>
                                        <p:cTn id="8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14" grpId="0"/>
      <p:bldP spid="18" grpId="0" animBg="1"/>
      <p:bldP spid="19" grpId="0" animBg="1"/>
      <p:bldP spid="20" grpId="0" animBg="1"/>
      <p:bldP spid="21" grpId="0" animBg="1"/>
      <p:bldP spid="22"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1652337" y="578235"/>
            <a:ext cx="8081668" cy="6176964"/>
          </a:xfrm>
          <a:prstGeom prst="rect">
            <a:avLst/>
          </a:prstGeom>
        </p:spPr>
      </p:pic>
      <p:sp>
        <p:nvSpPr>
          <p:cNvPr id="3" name="Rectangle 2"/>
          <p:cNvSpPr/>
          <p:nvPr/>
        </p:nvSpPr>
        <p:spPr>
          <a:xfrm>
            <a:off x="560876" y="77684"/>
            <a:ext cx="2898550"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a</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Nghe</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mẫu</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2974" y="3099537"/>
            <a:ext cx="1905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3 Thầy cô là tất cả be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5874" y="430229"/>
            <a:ext cx="609600" cy="609600"/>
          </a:xfrm>
          <a:prstGeom prst="rect">
            <a:avLst/>
          </a:prstGeom>
        </p:spPr>
      </p:pic>
    </p:spTree>
    <p:extLst>
      <p:ext uri="{BB962C8B-B14F-4D97-AF65-F5344CB8AC3E}">
        <p14:creationId xmlns:p14="http://schemas.microsoft.com/office/powerpoint/2010/main" val="103463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900"/>
                                        <p:tgtEl>
                                          <p:spTgt spid="3"/>
                                        </p:tgtEl>
                                      </p:cBhvr>
                                    </p:animEffect>
                                    <p:anim calcmode="lin" valueType="num">
                                      <p:cBhvr>
                                        <p:cTn id="11" dur="1900" fill="hold"/>
                                        <p:tgtEl>
                                          <p:spTgt spid="3"/>
                                        </p:tgtEl>
                                        <p:attrNameLst>
                                          <p:attrName>ppt_x</p:attrName>
                                        </p:attrNameLst>
                                      </p:cBhvr>
                                      <p:tavLst>
                                        <p:tav tm="0">
                                          <p:val>
                                            <p:strVal val="#ppt_x"/>
                                          </p:val>
                                        </p:tav>
                                        <p:tav tm="100000">
                                          <p:val>
                                            <p:strVal val="#ppt_x"/>
                                          </p:val>
                                        </p:tav>
                                      </p:tavLst>
                                    </p:anim>
                                    <p:anim calcmode="lin" valueType="num">
                                      <p:cBhvr>
                                        <p:cTn id="12" dur="19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124"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p:nvPr/>
        </p:nvSpPr>
        <p:spPr>
          <a:xfrm>
            <a:off x="3833446" y="3699711"/>
            <a:ext cx="5767754" cy="2014597"/>
          </a:xfrm>
          <a:prstGeom prst="cloudCallout">
            <a:avLst>
              <a:gd name="adj1" fmla="val -37602"/>
              <a:gd name="adj2" fmla="val -66644"/>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nchor="ctr">
            <a:spAutoFit/>
          </a:bodyPr>
          <a:lstStyle/>
          <a:p>
            <a:pPr algn="ctr" fontAlgn="base"/>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chia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cs typeface="Times New Roman" panose="02020603050405020304" pitchFamily="18" charset="0"/>
              </a:rPr>
              <a:t>.</a:t>
            </a:r>
          </a:p>
          <a:p>
            <a:pPr fontAlgn="base"/>
            <a:r>
              <a:rPr lang="en-US" sz="2400" dirty="0" err="1" smtClean="0">
                <a:solidFill>
                  <a:schemeClr val="bg1"/>
                </a:solidFill>
              </a:rPr>
              <a:t>ti</a:t>
            </a:r>
            <a:endParaRPr lang="en-US" sz="2400" dirty="0">
              <a:solidFill>
                <a:schemeClr val="bg1"/>
              </a:solidFill>
            </a:endParaRPr>
          </a:p>
        </p:txBody>
      </p:sp>
      <p:pic>
        <p:nvPicPr>
          <p:cNvPr id="17" name="Hình ảnh 4">
            <a:extLst>
              <a:ext uri="{FF2B5EF4-FFF2-40B4-BE49-F238E27FC236}">
                <a16:creationId xmlns:a16="http://schemas.microsoft.com/office/drawing/2014/main" id="{884D8418-DD24-4B41-B300-81DB5B71C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384" y="3699711"/>
            <a:ext cx="3117616" cy="2468113"/>
          </a:xfrm>
          <a:prstGeom prst="rect">
            <a:avLst/>
          </a:prstGeom>
        </p:spPr>
      </p:pic>
      <p:sp>
        <p:nvSpPr>
          <p:cNvPr id="4" name="Rectangle 3"/>
          <p:cNvSpPr/>
          <p:nvPr/>
        </p:nvSpPr>
        <p:spPr>
          <a:xfrm>
            <a:off x="582566" y="831290"/>
            <a:ext cx="8459846" cy="1569660"/>
          </a:xfrm>
          <a:prstGeom prst="rect">
            <a:avLst/>
          </a:prstGeom>
        </p:spPr>
        <p:txBody>
          <a:bodyPr wrap="square">
            <a:spAutoFit/>
          </a:bodyPr>
          <a:lstStyle/>
          <a:p>
            <a:r>
              <a:rPr lang="vi-VN" sz="2400" dirty="0" smtClean="0">
                <a:solidFill>
                  <a:srgbClr val="3B6203"/>
                </a:solidFill>
                <a:latin typeface="Times New Roman" panose="02020603050405020304" pitchFamily="18" charset="0"/>
                <a:cs typeface="Times New Roman" panose="02020603050405020304" pitchFamily="18" charset="0"/>
              </a:rPr>
              <a:t>Bài hát </a:t>
            </a:r>
            <a:r>
              <a:rPr lang="vi-VN" sz="2400" dirty="0">
                <a:solidFill>
                  <a:srgbClr val="3B6203"/>
                </a:solidFill>
                <a:latin typeface="Times New Roman" panose="02020603050405020304" pitchFamily="18" charset="0"/>
                <a:cs typeface="Times New Roman" panose="02020603050405020304" pitchFamily="18" charset="0"/>
              </a:rPr>
              <a:t>c</a:t>
            </a:r>
            <a:r>
              <a:rPr lang="en-US" sz="2400" dirty="0" err="1" smtClean="0">
                <a:solidFill>
                  <a:srgbClr val="3B6203"/>
                </a:solidFill>
                <a:latin typeface="Times New Roman" panose="02020603050405020304" pitchFamily="18" charset="0"/>
                <a:cs typeface="Times New Roman" panose="02020603050405020304" pitchFamily="18" charset="0"/>
              </a:rPr>
              <a:t>hia</a:t>
            </a:r>
            <a:r>
              <a:rPr lang="en-US" sz="2400" dirty="0" smtClean="0">
                <a:solidFill>
                  <a:srgbClr val="3B6203"/>
                </a:solidFill>
                <a:latin typeface="Times New Roman" panose="02020603050405020304" pitchFamily="18" charset="0"/>
                <a:cs typeface="Times New Roman" panose="02020603050405020304" pitchFamily="18" charset="0"/>
              </a:rPr>
              <a:t> </a:t>
            </a:r>
            <a:r>
              <a:rPr lang="en-US" sz="2400" dirty="0" err="1" smtClean="0">
                <a:solidFill>
                  <a:srgbClr val="3B6203"/>
                </a:solidFill>
                <a:latin typeface="Times New Roman" panose="02020603050405020304" pitchFamily="18" charset="0"/>
                <a:cs typeface="Times New Roman" panose="02020603050405020304" pitchFamily="18" charset="0"/>
              </a:rPr>
              <a:t>làm</a:t>
            </a:r>
            <a:r>
              <a:rPr lang="en-US" sz="2400" dirty="0">
                <a:solidFill>
                  <a:srgbClr val="3B6203"/>
                </a:solidFill>
                <a:latin typeface="Times New Roman" panose="02020603050405020304" pitchFamily="18" charset="0"/>
                <a:cs typeface="Times New Roman" panose="02020603050405020304" pitchFamily="18" charset="0"/>
              </a:rPr>
              <a:t> </a:t>
            </a:r>
            <a:r>
              <a:rPr lang="en-US" sz="2400" dirty="0" smtClean="0">
                <a:solidFill>
                  <a:srgbClr val="3B6203"/>
                </a:solidFill>
                <a:latin typeface="Times New Roman" panose="02020603050405020304" pitchFamily="18" charset="0"/>
                <a:cs typeface="Times New Roman" panose="02020603050405020304" pitchFamily="18" charset="0"/>
              </a:rPr>
              <a:t>2 </a:t>
            </a: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 1: Chia </a:t>
            </a:r>
            <a:r>
              <a:rPr lang="en-US" sz="2400" dirty="0" err="1" smtClean="0">
                <a:solidFill>
                  <a:srgbClr val="3B6203"/>
                </a:solidFill>
                <a:latin typeface="Times New Roman" panose="02020603050405020304" pitchFamily="18" charset="0"/>
                <a:cs typeface="Times New Roman" panose="02020603050405020304" pitchFamily="18" charset="0"/>
              </a:rPr>
              <a:t>làm</a:t>
            </a:r>
            <a:r>
              <a:rPr lang="en-US" sz="2400" dirty="0" smtClean="0">
                <a:solidFill>
                  <a:srgbClr val="3B6203"/>
                </a:solidFill>
                <a:latin typeface="Times New Roman" panose="02020603050405020304" pitchFamily="18" charset="0"/>
                <a:cs typeface="Times New Roman" panose="02020603050405020304" pitchFamily="18" charset="0"/>
              </a:rPr>
              <a:t> 4 </a:t>
            </a:r>
            <a:r>
              <a:rPr lang="en-US" sz="2400" dirty="0" err="1" smtClean="0">
                <a:solidFill>
                  <a:srgbClr val="3B6203"/>
                </a:solidFill>
                <a:latin typeface="Times New Roman" panose="02020603050405020304" pitchFamily="18" charset="0"/>
                <a:cs typeface="Times New Roman" panose="02020603050405020304" pitchFamily="18" charset="0"/>
              </a:rPr>
              <a:t>câu</a:t>
            </a:r>
            <a:r>
              <a:rPr lang="vi-VN" sz="2400" dirty="0" smtClean="0">
                <a:solidFill>
                  <a:srgbClr val="3B6203"/>
                </a:solidFill>
                <a:latin typeface="Times New Roman" panose="020206030504050203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cs typeface="Times New Roman" panose="02020603050405020304" pitchFamily="18" charset="0"/>
              </a:rPr>
              <a:t>Từ đầu......tấm lòng thầy cô</a:t>
            </a:r>
            <a:endParaRPr lang="en-US" sz="2400" i="1" dirty="0" smtClean="0">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solidFill>
                  <a:srgbClr val="3B6203"/>
                </a:solidFill>
                <a:latin typeface="Times New Roman" panose="02020603050405020304" pitchFamily="18" charset="0"/>
                <a:cs typeface="Times New Roman" panose="02020603050405020304" pitchFamily="18" charset="0"/>
              </a:rPr>
              <a:t>Đoạn</a:t>
            </a:r>
            <a:r>
              <a:rPr lang="en-US" sz="2400" dirty="0" smtClean="0">
                <a:solidFill>
                  <a:srgbClr val="3B6203"/>
                </a:solidFill>
                <a:latin typeface="Times New Roman" panose="02020603050405020304" pitchFamily="18" charset="0"/>
                <a:cs typeface="Times New Roman" panose="02020603050405020304" pitchFamily="18" charset="0"/>
              </a:rPr>
              <a:t> 2: 8 </a:t>
            </a:r>
            <a:r>
              <a:rPr lang="en-US" sz="2400" dirty="0" err="1" smtClean="0">
                <a:solidFill>
                  <a:srgbClr val="3B6203"/>
                </a:solidFill>
                <a:latin typeface="Times New Roman" panose="02020603050405020304" pitchFamily="18" charset="0"/>
                <a:cs typeface="Times New Roman" panose="02020603050405020304" pitchFamily="18" charset="0"/>
              </a:rPr>
              <a:t>câu</a:t>
            </a:r>
            <a:r>
              <a:rPr lang="vi-VN" sz="2400" dirty="0" smtClean="0">
                <a:solidFill>
                  <a:srgbClr val="3B6203"/>
                </a:solidFill>
                <a:latin typeface="Times New Roman" panose="02020603050405020304" pitchFamily="18" charset="0"/>
                <a:cs typeface="Times New Roman" panose="02020603050405020304" pitchFamily="18" charset="0"/>
              </a:rPr>
              <a:t> : </a:t>
            </a:r>
            <a:r>
              <a:rPr lang="vi-VN" sz="2400" i="1" dirty="0" smtClean="0">
                <a:solidFill>
                  <a:srgbClr val="FF0000"/>
                </a:solidFill>
                <a:latin typeface="Times New Roman" panose="02020603050405020304" pitchFamily="18" charset="0"/>
                <a:cs typeface="Times New Roman" panose="02020603050405020304" pitchFamily="18" charset="0"/>
              </a:rPr>
              <a:t>Thầy cô là vầng trăng ....... Hết</a:t>
            </a:r>
            <a:endParaRPr lang="en-US" sz="2400" i="1" dirty="0" smtClean="0">
              <a:solidFill>
                <a:srgbClr val="FF0000"/>
              </a:solidFill>
              <a:latin typeface="Times New Roman" panose="02020603050405020304" pitchFamily="18" charset="0"/>
              <a:cs typeface="Times New Roman" panose="02020603050405020304" pitchFamily="18" charset="0"/>
            </a:endParaRPr>
          </a:p>
          <a:p>
            <a:pPr marL="342900" indent="-342900">
              <a:buFontTx/>
              <a:buChar char="-"/>
            </a:pPr>
            <a:endParaRPr lang="en-US" sz="2400" i="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4956464" y="1454727"/>
            <a:ext cx="405245"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704609" y="1828800"/>
            <a:ext cx="5299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8305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800" fill="hold"/>
                                        <p:tgtEl>
                                          <p:spTgt spid="16"/>
                                        </p:tgtEl>
                                        <p:attrNameLst>
                                          <p:attrName>ppt_w</p:attrName>
                                        </p:attrNameLst>
                                      </p:cBhvr>
                                      <p:tavLst>
                                        <p:tav tm="0">
                                          <p:val>
                                            <p:fltVal val="0"/>
                                          </p:val>
                                        </p:tav>
                                        <p:tav tm="100000">
                                          <p:val>
                                            <p:strVal val="#ppt_w"/>
                                          </p:val>
                                        </p:tav>
                                      </p:tavLst>
                                    </p:anim>
                                    <p:anim calcmode="lin" valueType="num">
                                      <p:cBhvr>
                                        <p:cTn id="8" dur="1800" fill="hold"/>
                                        <p:tgtEl>
                                          <p:spTgt spid="16"/>
                                        </p:tgtEl>
                                        <p:attrNameLst>
                                          <p:attrName>ppt_h</p:attrName>
                                        </p:attrNameLst>
                                      </p:cBhvr>
                                      <p:tavLst>
                                        <p:tav tm="0">
                                          <p:val>
                                            <p:fltVal val="0"/>
                                          </p:val>
                                        </p:tav>
                                        <p:tav tm="100000">
                                          <p:val>
                                            <p:strVal val="#ppt_h"/>
                                          </p:val>
                                        </p:tav>
                                      </p:tavLst>
                                    </p:anim>
                                    <p:animEffect transition="in" filter="fade">
                                      <p:cBhvr>
                                        <p:cTn id="9" dur="1800"/>
                                        <p:tgtEl>
                                          <p:spTgt spid="16"/>
                                        </p:tgtEl>
                                      </p:cBhvr>
                                    </p:animEffect>
                                  </p:childTnLst>
                                </p:cTn>
                              </p:par>
                              <p:par>
                                <p:cTn id="10" presetID="53" presetClass="entr" presetSubtype="16" fill="hold" nodeType="withEffect">
                                  <p:stCondLst>
                                    <p:cond delay="1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600" fill="hold"/>
                                        <p:tgtEl>
                                          <p:spTgt spid="17"/>
                                        </p:tgtEl>
                                        <p:attrNameLst>
                                          <p:attrName>ppt_w</p:attrName>
                                        </p:attrNameLst>
                                      </p:cBhvr>
                                      <p:tavLst>
                                        <p:tav tm="0">
                                          <p:val>
                                            <p:fltVal val="0"/>
                                          </p:val>
                                        </p:tav>
                                        <p:tav tm="100000">
                                          <p:val>
                                            <p:strVal val="#ppt_w"/>
                                          </p:val>
                                        </p:tav>
                                      </p:tavLst>
                                    </p:anim>
                                    <p:anim calcmode="lin" valueType="num">
                                      <p:cBhvr>
                                        <p:cTn id="13" dur="1600" fill="hold"/>
                                        <p:tgtEl>
                                          <p:spTgt spid="17"/>
                                        </p:tgtEl>
                                        <p:attrNameLst>
                                          <p:attrName>ppt_h</p:attrName>
                                        </p:attrNameLst>
                                      </p:cBhvr>
                                      <p:tavLst>
                                        <p:tav tm="0">
                                          <p:val>
                                            <p:fltVal val="0"/>
                                          </p:val>
                                        </p:tav>
                                        <p:tav tm="100000">
                                          <p:val>
                                            <p:strVal val="#ppt_h"/>
                                          </p:val>
                                        </p:tav>
                                      </p:tavLst>
                                    </p:anim>
                                    <p:animEffect transition="in" filter="fade">
                                      <p:cBhvr>
                                        <p:cTn id="14" dur="16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ẪU LUYỆN THANH - CHỦ ĐỀ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2136" y="1721922"/>
            <a:ext cx="8545286" cy="4327071"/>
          </a:xfrm>
          <a:prstGeom prst="rect">
            <a:avLst/>
          </a:prstGeom>
        </p:spPr>
      </p:pic>
      <p:sp>
        <p:nvSpPr>
          <p:cNvPr id="4" name="Rectangle 3"/>
          <p:cNvSpPr/>
          <p:nvPr/>
        </p:nvSpPr>
        <p:spPr>
          <a:xfrm>
            <a:off x="2013101" y="958334"/>
            <a:ext cx="3927678" cy="646331"/>
          </a:xfrm>
          <a:prstGeom prst="rect">
            <a:avLst/>
          </a:prstGeom>
        </p:spPr>
        <p:txBody>
          <a:bodyPr wrap="none">
            <a:spAutoFit/>
          </a:bodyPr>
          <a:lstStyle/>
          <a:p>
            <a:r>
              <a:rPr lang="vi-VN" altLang="en-US" sz="3600" b="1" dirty="0" smtClean="0">
                <a:solidFill>
                  <a:srgbClr val="000099"/>
                </a:solidFill>
                <a:latin typeface="Times New Roman" panose="02020603050405020304" pitchFamily="18" charset="0"/>
              </a:rPr>
              <a:t>4</a:t>
            </a:r>
            <a:r>
              <a:rPr lang="en-US" altLang="en-US" sz="3600" b="1" dirty="0" smtClean="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Khởi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động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giọng</a:t>
            </a:r>
            <a:endParaRPr lang="en-US" altLang="en-US" sz="3600" b="1" dirty="0">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3558131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176925"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1</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176925" cy="1077218"/>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2</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808" y="1959291"/>
            <a:ext cx="9690579" cy="131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36" y="4535655"/>
            <a:ext cx="9797046" cy="117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5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176925"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3</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176925" cy="1077218"/>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4</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696" y="2160709"/>
            <a:ext cx="10003011" cy="115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696" y="4398061"/>
            <a:ext cx="10003011" cy="151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9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circle(in)">
                                      <p:cBhvr>
                                        <p:cTn id="10" dur="1600"/>
                                        <p:tgtEl>
                                          <p:spTgt spid="40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3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13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587294"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5,9 </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792478"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6, 10</a:t>
            </a:r>
          </a:p>
          <a:p>
            <a:r>
              <a:rPr lang="en-US" sz="3200" i="1" dirty="0" smtClean="0">
                <a:solidFill>
                  <a:srgbClr val="FF0000"/>
                </a:solidFill>
                <a:latin typeface="Times New Roman" panose="02020603050405020304" pitchFamily="18" charset="0"/>
                <a:cs typeface="Times New Roman" panose="02020603050405020304" pitchFamily="18" charset="0"/>
              </a:rPr>
              <a:t> </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897" y="2042310"/>
            <a:ext cx="10439072" cy="16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1" y="4642162"/>
            <a:ext cx="10946423" cy="157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9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18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barn(inVertical)">
                                      <p:cBhvr>
                                        <p:cTn id="18"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897" y="473971"/>
            <a:ext cx="3406702"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b</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Tập</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từng</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câu</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53635" y="1440311"/>
            <a:ext cx="1762021"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7,11 </a:t>
            </a:r>
          </a:p>
          <a:p>
            <a:endParaRPr lang="en-US" sz="3200" i="1" dirty="0" smtClean="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60809" y="3773204"/>
            <a:ext cx="1689886" cy="1569660"/>
          </a:xfrm>
          <a:prstGeom prst="rect">
            <a:avLst/>
          </a:prstGeom>
        </p:spPr>
        <p:txBody>
          <a:bodyPr wrap="none">
            <a:spAutoFit/>
          </a:bodyPr>
          <a:lstStyle/>
          <a:p>
            <a:r>
              <a:rPr lang="en-US" sz="3200" i="1" dirty="0" err="1" smtClean="0">
                <a:solidFill>
                  <a:srgbClr val="FF0000"/>
                </a:solidFill>
                <a:latin typeface="Times New Roman" panose="02020603050405020304" pitchFamily="18" charset="0"/>
                <a:cs typeface="Times New Roman" panose="02020603050405020304" pitchFamily="18" charset="0"/>
              </a:rPr>
              <a:t>Câu</a:t>
            </a:r>
            <a:r>
              <a:rPr lang="en-US" sz="3200" i="1" dirty="0" smtClean="0">
                <a:solidFill>
                  <a:srgbClr val="FF0000"/>
                </a:solidFill>
                <a:latin typeface="Times New Roman" panose="02020603050405020304" pitchFamily="18" charset="0"/>
                <a:cs typeface="Times New Roman" panose="02020603050405020304" pitchFamily="18" charset="0"/>
              </a:rPr>
              <a:t> 8,12</a:t>
            </a:r>
          </a:p>
          <a:p>
            <a:r>
              <a:rPr lang="en-US" sz="3200" i="1" dirty="0" smtClean="0">
                <a:solidFill>
                  <a:srgbClr val="FF0000"/>
                </a:solidFill>
                <a:latin typeface="Times New Roman" panose="02020603050405020304" pitchFamily="18" charset="0"/>
                <a:cs typeface="Times New Roman" panose="02020603050405020304" pitchFamily="18" charset="0"/>
              </a:rPr>
              <a:t> </a:t>
            </a:r>
          </a:p>
          <a:p>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738" y="2085474"/>
            <a:ext cx="10539662" cy="157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38" y="4651035"/>
            <a:ext cx="10539662" cy="138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2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randombar(horizontal)">
                                      <p:cBhvr>
                                        <p:cTn id="10" dur="1500"/>
                                        <p:tgtEl>
                                          <p:spTgt spid="614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7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barn(inVertical)">
                                      <p:cBhvr>
                                        <p:cTn id="18" dur="14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1652337" y="578235"/>
            <a:ext cx="8081668" cy="6176964"/>
          </a:xfrm>
          <a:prstGeom prst="rect">
            <a:avLst/>
          </a:prstGeom>
        </p:spPr>
      </p:pic>
      <p:sp>
        <p:nvSpPr>
          <p:cNvPr id="3" name="Rectangle 2"/>
          <p:cNvSpPr/>
          <p:nvPr/>
        </p:nvSpPr>
        <p:spPr>
          <a:xfrm>
            <a:off x="560876" y="77684"/>
            <a:ext cx="3661580"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c</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Hoàn</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thiện</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bài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hát</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2974" y="3099537"/>
            <a:ext cx="1905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3 Thầy cô là tất cả be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5874" y="430229"/>
            <a:ext cx="609600" cy="609600"/>
          </a:xfrm>
          <a:prstGeom prst="rect">
            <a:avLst/>
          </a:prstGeom>
        </p:spPr>
      </p:pic>
    </p:spTree>
    <p:extLst>
      <p:ext uri="{BB962C8B-B14F-4D97-AF65-F5344CB8AC3E}">
        <p14:creationId xmlns:p14="http://schemas.microsoft.com/office/powerpoint/2010/main" val="4687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900"/>
                                        <p:tgtEl>
                                          <p:spTgt spid="3"/>
                                        </p:tgtEl>
                                      </p:cBhvr>
                                    </p:animEffect>
                                    <p:anim calcmode="lin" valueType="num">
                                      <p:cBhvr>
                                        <p:cTn id="11" dur="1900" fill="hold"/>
                                        <p:tgtEl>
                                          <p:spTgt spid="3"/>
                                        </p:tgtEl>
                                        <p:attrNameLst>
                                          <p:attrName>ppt_x</p:attrName>
                                        </p:attrNameLst>
                                      </p:cBhvr>
                                      <p:tavLst>
                                        <p:tav tm="0">
                                          <p:val>
                                            <p:strVal val="#ppt_x"/>
                                          </p:val>
                                        </p:tav>
                                        <p:tav tm="100000">
                                          <p:val>
                                            <p:strVal val="#ppt_x"/>
                                          </p:val>
                                        </p:tav>
                                      </p:tavLst>
                                    </p:anim>
                                    <p:anim calcmode="lin" valueType="num">
                                      <p:cBhvr>
                                        <p:cTn id="12" dur="19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124"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18D1D5C5-2E43-492D-BB56-67A1F77F3CCC}"/>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2942" t="59536" r="13592" b="4999"/>
          <a:stretch/>
        </p:blipFill>
        <p:spPr>
          <a:xfrm>
            <a:off x="-73135" y="127112"/>
            <a:ext cx="12282553" cy="6938652"/>
          </a:xfrm>
          <a:prstGeom prst="rect">
            <a:avLst/>
          </a:prstGeom>
        </p:spPr>
      </p:pic>
      <p:sp>
        <p:nvSpPr>
          <p:cNvPr id="10" name="文本框 9">
            <a:extLst>
              <a:ext uri="{FF2B5EF4-FFF2-40B4-BE49-F238E27FC236}">
                <a16:creationId xmlns:a16="http://schemas.microsoft.com/office/drawing/2014/main" id="{45F3D220-632D-405B-B3AE-9137FAAC324C}"/>
              </a:ext>
            </a:extLst>
          </p:cNvPr>
          <p:cNvSpPr txBox="1"/>
          <p:nvPr/>
        </p:nvSpPr>
        <p:spPr>
          <a:xfrm>
            <a:off x="2320116" y="1691788"/>
            <a:ext cx="7888406" cy="1938992"/>
          </a:xfrm>
          <a:prstGeom prst="rect">
            <a:avLst/>
          </a:prstGeom>
          <a:noFill/>
        </p:spPr>
        <p:txBody>
          <a:bodyPr wrap="square" rtlCol="0">
            <a:spAutoFit/>
          </a:bodyPr>
          <a:lstStyle/>
          <a:p>
            <a:pPr algn="ctr"/>
            <a:r>
              <a:rPr lang="en-US" altLang="zh-CN" sz="6000" b="1" dirty="0">
                <a:solidFill>
                  <a:srgbClr val="EB7E85"/>
                </a:solidFill>
                <a:latin typeface="Times New Roman" pitchFamily="18" charset="0"/>
                <a:ea typeface="微软雅黑" panose="020B0503020204020204" pitchFamily="34" charset="-122"/>
                <a:cs typeface="Times New Roman" pitchFamily="18" charset="0"/>
              </a:rPr>
              <a:t>CHỦ ĐỀ 3</a:t>
            </a:r>
          </a:p>
          <a:p>
            <a:pPr algn="ctr"/>
            <a:r>
              <a:rPr lang="en-US" altLang="zh-CN" sz="6000" b="1" dirty="0">
                <a:solidFill>
                  <a:srgbClr val="EB7E85"/>
                </a:solidFill>
                <a:latin typeface="Times New Roman" pitchFamily="18" charset="0"/>
                <a:ea typeface="微软雅黑" panose="020B0503020204020204" pitchFamily="34" charset="-122"/>
                <a:cs typeface="Times New Roman" pitchFamily="18" charset="0"/>
              </a:rPr>
              <a:t>NHỚ ƠN THẦY CÔ  </a:t>
            </a:r>
            <a:endParaRPr lang="zh-CN" altLang="en-US" sz="6000" b="1" dirty="0">
              <a:solidFill>
                <a:srgbClr val="EB7E85"/>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64292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3195" y="1183713"/>
            <a:ext cx="4507346" cy="9236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d. </a:t>
            </a:r>
            <a:r>
              <a:rPr lang="en-US" sz="2800" b="1" dirty="0" err="1" smtClean="0">
                <a:solidFill>
                  <a:schemeClr val="tx1"/>
                </a:solidFill>
                <a:latin typeface="Arial" panose="020B0604020202020204" pitchFamily="34" charset="0"/>
                <a:cs typeface="Arial" panose="020B0604020202020204" pitchFamily="34" charset="0"/>
              </a:rPr>
              <a:t>Luyện</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tập</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củng</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cố</a:t>
            </a:r>
            <a:r>
              <a:rPr lang="en-US" sz="2800" b="1" dirty="0" smtClean="0">
                <a:solidFill>
                  <a:schemeClr val="tx1"/>
                </a:solidFill>
                <a:latin typeface="Arial" panose="020B0604020202020204" pitchFamily="34" charset="0"/>
                <a:cs typeface="Arial" panose="020B0604020202020204" pitchFamily="34" charset="0"/>
              </a:rPr>
              <a:t> </a:t>
            </a:r>
            <a:endParaRPr lang="en-US" sz="2800" b="1" dirty="0">
              <a:solidFill>
                <a:schemeClr val="tx1"/>
              </a:solidFill>
              <a:latin typeface="Arial" panose="020B0604020202020204" pitchFamily="34" charset="0"/>
              <a:cs typeface="Arial" panose="020B0604020202020204" pitchFamily="34" charset="0"/>
            </a:endParaRPr>
          </a:p>
        </p:txBody>
      </p:sp>
      <p:sp>
        <p:nvSpPr>
          <p:cNvPr id="5" name="Oval 4"/>
          <p:cNvSpPr/>
          <p:nvPr/>
        </p:nvSpPr>
        <p:spPr>
          <a:xfrm>
            <a:off x="1114828" y="3151058"/>
            <a:ext cx="2142836" cy="98829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Arial" panose="020B0604020202020204" pitchFamily="34" charset="0"/>
                <a:cs typeface="Arial" panose="020B0604020202020204" pitchFamily="34" charset="0"/>
              </a:rPr>
              <a:t>Nội</a:t>
            </a:r>
            <a:r>
              <a:rPr lang="en-US" b="1" dirty="0" smtClean="0">
                <a:solidFill>
                  <a:schemeClr val="tx1"/>
                </a:solidFill>
                <a:latin typeface="Arial" panose="020B0604020202020204" pitchFamily="34" charset="0"/>
                <a:cs typeface="Arial" panose="020B0604020202020204" pitchFamily="34" charset="0"/>
              </a:rPr>
              <a:t> dung </a:t>
            </a:r>
            <a:r>
              <a:rPr lang="en-US" b="1" dirty="0" err="1" smtClean="0">
                <a:solidFill>
                  <a:schemeClr val="tx1"/>
                </a:solidFill>
                <a:latin typeface="Arial" panose="020B0604020202020204" pitchFamily="34" charset="0"/>
                <a:cs typeface="Arial" panose="020B0604020202020204" pitchFamily="34" charset="0"/>
              </a:rPr>
              <a:t>của</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bài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hát</a:t>
            </a:r>
            <a:endParaRPr lang="en-US" b="1" dirty="0">
              <a:solidFill>
                <a:schemeClr val="tx1"/>
              </a:solidFill>
              <a:latin typeface="Arial" panose="020B0604020202020204" pitchFamily="34" charset="0"/>
              <a:cs typeface="Arial" panose="020B0604020202020204" pitchFamily="34" charset="0"/>
            </a:endParaRPr>
          </a:p>
        </p:txBody>
      </p:sp>
      <p:sp>
        <p:nvSpPr>
          <p:cNvPr id="9" name="Flowchart: Off-page Connector 8"/>
          <p:cNvSpPr/>
          <p:nvPr/>
        </p:nvSpPr>
        <p:spPr>
          <a:xfrm>
            <a:off x="2186246" y="4139351"/>
            <a:ext cx="3133899" cy="2281382"/>
          </a:xfrm>
          <a:prstGeom prst="flowChartOffpageConnec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solidFill>
                  <a:schemeClr val="tx1"/>
                </a:solidFill>
                <a:latin typeface="Arial" panose="020B0604020202020204" pitchFamily="34" charset="0"/>
                <a:cs typeface="Arial" panose="020B0604020202020204" pitchFamily="34" charset="0"/>
              </a:rPr>
              <a:t>Nói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lên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tình</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cảm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và</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tấm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lòng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biết</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ơn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của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các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bạn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nhỏ</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đối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với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các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thầy</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cô</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giáo</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của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mình</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0" name="Oval 9"/>
          <p:cNvSpPr/>
          <p:nvPr/>
        </p:nvSpPr>
        <p:spPr>
          <a:xfrm>
            <a:off x="7024498" y="3151057"/>
            <a:ext cx="2142836" cy="98829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Arial" panose="020B0604020202020204" pitchFamily="34" charset="0"/>
                <a:cs typeface="Arial" panose="020B0604020202020204" pitchFamily="34" charset="0"/>
              </a:rPr>
              <a:t>Tính</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chất</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giai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điệu</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của</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bài</a:t>
            </a:r>
            <a:r>
              <a:rPr lang="en-US" b="1" dirty="0" smtClean="0">
                <a:solidFill>
                  <a:schemeClr val="tx1"/>
                </a:solidFill>
                <a:latin typeface="Arial" panose="020B0604020202020204" pitchFamily="34" charset="0"/>
                <a:cs typeface="Arial" panose="020B0604020202020204" pitchFamily="34" charset="0"/>
              </a:rPr>
              <a:t> </a:t>
            </a:r>
            <a:r>
              <a:rPr lang="en-US" b="1" dirty="0" err="1" smtClean="0">
                <a:solidFill>
                  <a:schemeClr val="tx1"/>
                </a:solidFill>
                <a:latin typeface="Arial" panose="020B0604020202020204" pitchFamily="34" charset="0"/>
                <a:cs typeface="Arial" panose="020B0604020202020204" pitchFamily="34" charset="0"/>
              </a:rPr>
              <a:t>hát</a:t>
            </a:r>
            <a:endParaRPr lang="en-US" b="1" dirty="0">
              <a:solidFill>
                <a:schemeClr val="tx1"/>
              </a:solidFill>
              <a:latin typeface="Arial" panose="020B0604020202020204" pitchFamily="34" charset="0"/>
              <a:cs typeface="Arial" panose="020B0604020202020204" pitchFamily="34" charset="0"/>
            </a:endParaRPr>
          </a:p>
        </p:txBody>
      </p:sp>
      <p:sp>
        <p:nvSpPr>
          <p:cNvPr id="11" name="Flowchart: Off-page Connector 10"/>
          <p:cNvSpPr/>
          <p:nvPr/>
        </p:nvSpPr>
        <p:spPr>
          <a:xfrm>
            <a:off x="7916545" y="4190397"/>
            <a:ext cx="3406372" cy="2262908"/>
          </a:xfrm>
          <a:prstGeom prst="flowChartOffpageConnector">
            <a:avLst/>
          </a:prstGeom>
          <a:solidFill>
            <a:srgbClr val="49CD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smtClean="0">
              <a:solidFill>
                <a:schemeClr val="tx1"/>
              </a:solidFill>
              <a:latin typeface="Arial" panose="020B0604020202020204" pitchFamily="34" charset="0"/>
              <a:cs typeface="Arial" panose="020B0604020202020204" pitchFamily="34" charset="0"/>
            </a:endParaRPr>
          </a:p>
          <a:p>
            <a:r>
              <a:rPr lang="en-US" sz="2000" dirty="0" err="1" smtClean="0">
                <a:solidFill>
                  <a:schemeClr val="tx1"/>
                </a:solidFill>
                <a:latin typeface="Arial" panose="020B0604020202020204" pitchFamily="34" charset="0"/>
                <a:cs typeface="Arial" panose="020B0604020202020204" pitchFamily="34" charset="0"/>
              </a:rPr>
              <a:t>Bài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hát</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có</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giai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điệu</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nhẹ</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nhàng</a:t>
            </a:r>
            <a:r>
              <a:rPr lang="en-US" sz="2000" dirty="0" smtClean="0">
                <a:solidFill>
                  <a:schemeClr val="tx1"/>
                </a:solidFill>
                <a:latin typeface="Arial" panose="020B0604020202020204" pitchFamily="34" charset="0"/>
                <a:cs typeface="Arial" panose="020B0604020202020204" pitchFamily="34" charset="0"/>
              </a:rPr>
              <a:t> , </a:t>
            </a:r>
            <a:r>
              <a:rPr lang="en-US" sz="2000" dirty="0" err="1" smtClean="0">
                <a:solidFill>
                  <a:schemeClr val="tx1"/>
                </a:solidFill>
                <a:latin typeface="Arial" panose="020B0604020202020204" pitchFamily="34" charset="0"/>
                <a:cs typeface="Arial" panose="020B0604020202020204" pitchFamily="34" charset="0"/>
              </a:rPr>
              <a:t>tha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thiết</a:t>
            </a:r>
            <a:endParaRPr lang="en-US" sz="2000" dirty="0">
              <a:solidFill>
                <a:schemeClr val="tx1"/>
              </a:solidFill>
              <a:latin typeface="Arial" panose="020B0604020202020204" pitchFamily="34" charset="0"/>
              <a:cs typeface="Arial" panose="020B0604020202020204" pitchFamily="34" charset="0"/>
            </a:endParaRPr>
          </a:p>
        </p:txBody>
      </p:sp>
      <p:pic>
        <p:nvPicPr>
          <p:cNvPr id="7" name="图片 1"/>
          <p:cNvPicPr>
            <a:picLocks noChangeAspect="1"/>
          </p:cNvPicPr>
          <p:nvPr/>
        </p:nvPicPr>
        <p:blipFill rotWithShape="1">
          <a:blip r:embed="rId2" cstate="print">
            <a:extLst>
              <a:ext uri="{28A0092B-C50C-407E-A947-70E740481C1C}">
                <a14:useLocalDpi xmlns:a14="http://schemas.microsoft.com/office/drawing/2010/main" val="0"/>
              </a:ext>
            </a:extLst>
          </a:blip>
          <a:srcRect t="39127" b="16381"/>
          <a:stretch/>
        </p:blipFill>
        <p:spPr>
          <a:xfrm>
            <a:off x="236499" y="140889"/>
            <a:ext cx="2215754" cy="1752165"/>
          </a:xfrm>
          <a:prstGeom prst="rect">
            <a:avLst/>
          </a:prstGeom>
        </p:spPr>
      </p:pic>
      <p:pic>
        <p:nvPicPr>
          <p:cNvPr id="8" name="Picture 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202" y="237227"/>
            <a:ext cx="1459431" cy="239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3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1"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3042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401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1304477" y="673422"/>
            <a:ext cx="2439219" cy="2875935"/>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2126168" y="1925409"/>
            <a:ext cx="6528960" cy="3987959"/>
          </a:xfrm>
          <a:prstGeom prst="rect">
            <a:avLst/>
          </a:prstGeom>
        </p:spPr>
      </p:pic>
      <p:pic>
        <p:nvPicPr>
          <p:cNvPr id="4" name="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525706" y="2910832"/>
            <a:ext cx="11401209" cy="5833713"/>
          </a:xfrm>
          <a:prstGeom prst="rect">
            <a:avLst/>
          </a:prstGeom>
        </p:spPr>
      </p:pic>
      <p:pic>
        <p:nvPicPr>
          <p:cNvPr id="15" name="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0" y="3083035"/>
            <a:ext cx="12192000" cy="3774965"/>
          </a:xfrm>
          <a:prstGeom prst="rect">
            <a:avLst/>
          </a:prstGeom>
        </p:spPr>
      </p:pic>
      <p:pic>
        <p:nvPicPr>
          <p:cNvPr id="10" name="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877849" y="476470"/>
            <a:ext cx="8170041" cy="5745655"/>
          </a:xfrm>
          <a:prstGeom prst="rect">
            <a:avLst/>
          </a:prstGeom>
        </p:spPr>
      </p:pic>
      <p:pic>
        <p:nvPicPr>
          <p:cNvPr id="12" name="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3757079" y="3320164"/>
            <a:ext cx="4411579" cy="1969766"/>
          </a:xfrm>
          <a:prstGeom prst="rect">
            <a:avLst/>
          </a:prstGeom>
          <a:noFill/>
        </p:spPr>
        <p:txBody>
          <a:bodyPr wrap="square" lIns="121917" tIns="60958" rIns="121917" bIns="60958" rtlCol="0">
            <a:spAutoFit/>
          </a:bodyPr>
          <a:lstStyle/>
          <a:p>
            <a:pPr algn="ct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Chúc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các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em</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chăm</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ngoan</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học</a:t>
            </a:r>
            <a:r>
              <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4000" b="1" spc="-400" dirty="0" err="1"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giỏi</a:t>
            </a:r>
            <a:endParaRPr lang="en-US" altLang="zh-CN" sz="4000" b="1" spc="-400" dirty="0" smtClean="0">
              <a:ln w="19050">
                <a:solidFill>
                  <a:schemeClr val="tx2">
                    <a:tint val="1000"/>
                  </a:schemeClr>
                </a:solidFill>
                <a:prstDash val="solid"/>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a:p>
            <a:pPr algn="just"/>
            <a:endParaRPr lang="zh-CN" altLang="en-US" sz="4000" b="1" spc="-400" dirty="0">
              <a:ln w="19050">
                <a:solidFill>
                  <a:schemeClr val="tx2">
                    <a:tint val="1000"/>
                  </a:schemeClr>
                </a:solidFill>
                <a:prstDash val="solid"/>
              </a:ln>
              <a:solidFill>
                <a:srgbClr val="FF0000"/>
              </a:solidFill>
              <a:latin typeface="Segoe UI Black" panose="020B0A02040204020203" pitchFamily="34" charset="0"/>
              <a:ea typeface="方正粗圆_GBK" panose="03000509000000000000" pitchFamily="65" charset="-122"/>
              <a:cs typeface="Segoe UI Black" panose="020B0A02040204020203" pitchFamily="34" charset="0"/>
            </a:endParaRPr>
          </a:p>
        </p:txBody>
      </p:sp>
    </p:spTree>
    <p:extLst>
      <p:ext uri="{BB962C8B-B14F-4D97-AF65-F5344CB8AC3E}">
        <p14:creationId xmlns:p14="http://schemas.microsoft.com/office/powerpoint/2010/main" val="3226499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3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2A01599B-01AD-45B0-8F3D-7D56FC506AA6}"/>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2942" t="29008" r="13592" b="38944"/>
          <a:stretch/>
        </p:blipFill>
        <p:spPr>
          <a:xfrm>
            <a:off x="-18888" y="-58204"/>
            <a:ext cx="12192000" cy="3305514"/>
          </a:xfrm>
          <a:prstGeom prst="rect">
            <a:avLst/>
          </a:prstGeom>
        </p:spPr>
      </p:pic>
      <p:sp>
        <p:nvSpPr>
          <p:cNvPr id="5" name="矩形: 圆角 4">
            <a:extLst>
              <a:ext uri="{FF2B5EF4-FFF2-40B4-BE49-F238E27FC236}">
                <a16:creationId xmlns:a16="http://schemas.microsoft.com/office/drawing/2014/main" id="{5E10672B-AEC0-4120-B720-BA2465F2DEE9}"/>
              </a:ext>
            </a:extLst>
          </p:cNvPr>
          <p:cNvSpPr/>
          <p:nvPr/>
        </p:nvSpPr>
        <p:spPr>
          <a:xfrm>
            <a:off x="3288471" y="77473"/>
            <a:ext cx="5772150" cy="1885950"/>
          </a:xfrm>
          <a:prstGeom prst="roundRect">
            <a:avLst>
              <a:gd name="adj" fmla="val 36869"/>
            </a:avLst>
          </a:prstGeom>
          <a:solidFill>
            <a:srgbClr val="EB7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3" name="组合 32">
            <a:extLst>
              <a:ext uri="{FF2B5EF4-FFF2-40B4-BE49-F238E27FC236}">
                <a16:creationId xmlns:a16="http://schemas.microsoft.com/office/drawing/2014/main" id="{2FE4B792-02BC-4C16-8A07-0B83D9F5A96A}"/>
              </a:ext>
            </a:extLst>
          </p:cNvPr>
          <p:cNvGrpSpPr/>
          <p:nvPr/>
        </p:nvGrpSpPr>
        <p:grpSpPr>
          <a:xfrm>
            <a:off x="3195119" y="2091927"/>
            <a:ext cx="4977925" cy="622517"/>
            <a:chOff x="2938615" y="2895388"/>
            <a:chExt cx="4977925" cy="622517"/>
          </a:xfrm>
        </p:grpSpPr>
        <p:sp>
          <p:nvSpPr>
            <p:cNvPr id="18" name="TextBox 21">
              <a:extLst>
                <a:ext uri="{FF2B5EF4-FFF2-40B4-BE49-F238E27FC236}">
                  <a16:creationId xmlns:a16="http://schemas.microsoft.com/office/drawing/2014/main" id="{21E6B4D7-1417-4627-BF04-79BA78EDC280}"/>
                </a:ext>
              </a:extLst>
            </p:cNvPr>
            <p:cNvSpPr txBox="1"/>
            <p:nvPr/>
          </p:nvSpPr>
          <p:spPr>
            <a:xfrm>
              <a:off x="3724676" y="2993864"/>
              <a:ext cx="4191864" cy="524041"/>
            </a:xfrm>
            <a:prstGeom prst="rect">
              <a:avLst/>
            </a:prstGeom>
            <a:noFill/>
          </p:spPr>
          <p:txBody>
            <a:bodyPr wrap="square" lIns="0" tIns="0" rIns="0" bIns="0" anchor="ctr" anchorCtr="0">
              <a:noAutofit/>
            </a:bodyPr>
            <a:lstStyle/>
            <a:p>
              <a:pPr>
                <a:lnSpc>
                  <a:spcPct val="120000"/>
                </a:lnSpc>
              </a:pPr>
              <a:r>
                <a:rPr lang="en-US" altLang="zh-CN" sz="2400">
                  <a:solidFill>
                    <a:srgbClr val="E7E6E6">
                      <a:lumMod val="50000"/>
                    </a:srgbClr>
                  </a:solidFill>
                  <a:latin typeface="Times New Roman" pitchFamily="18" charset="0"/>
                  <a:cs typeface="Times New Roman" pitchFamily="18" charset="0"/>
                </a:rPr>
                <a:t>- Học hát: Thầy cô là tất cả</a:t>
              </a:r>
            </a:p>
            <a:p>
              <a:pPr>
                <a:lnSpc>
                  <a:spcPct val="120000"/>
                </a:lnSpc>
              </a:pPr>
              <a:r>
                <a:rPr lang="en-US" altLang="zh-CN" sz="2400">
                  <a:solidFill>
                    <a:srgbClr val="E7E6E6">
                      <a:lumMod val="50000"/>
                    </a:srgbClr>
                  </a:solidFill>
                  <a:latin typeface="Times New Roman" pitchFamily="18" charset="0"/>
                  <a:cs typeface="Times New Roman" pitchFamily="18" charset="0"/>
                </a:rPr>
                <a:t>  Nghe nhạc: Nhớ ơn thầy cô</a:t>
              </a:r>
              <a:endParaRPr lang="zh-CN" altLang="en-US" sz="2400" dirty="0">
                <a:solidFill>
                  <a:srgbClr val="E7E6E6">
                    <a:lumMod val="50000"/>
                  </a:srgbClr>
                </a:solidFill>
                <a:latin typeface="Times New Roman" pitchFamily="18" charset="0"/>
                <a:cs typeface="Times New Roman" pitchFamily="18" charset="0"/>
              </a:endParaRPr>
            </a:p>
          </p:txBody>
        </p:sp>
        <p:sp>
          <p:nvSpPr>
            <p:cNvPr id="23" name="Oval 2">
              <a:extLst>
                <a:ext uri="{FF2B5EF4-FFF2-40B4-BE49-F238E27FC236}">
                  <a16:creationId xmlns:a16="http://schemas.microsoft.com/office/drawing/2014/main" id="{77A01F32-711C-42EB-8115-30A49ECD3201}"/>
                </a:ext>
              </a:extLst>
            </p:cNvPr>
            <p:cNvSpPr/>
            <p:nvPr/>
          </p:nvSpPr>
          <p:spPr bwMode="auto">
            <a:xfrm>
              <a:off x="2938615" y="2895388"/>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01</a:t>
              </a:r>
            </a:p>
          </p:txBody>
        </p:sp>
      </p:grpSp>
      <p:grpSp>
        <p:nvGrpSpPr>
          <p:cNvPr id="32" name="组合 31">
            <a:extLst>
              <a:ext uri="{FF2B5EF4-FFF2-40B4-BE49-F238E27FC236}">
                <a16:creationId xmlns:a16="http://schemas.microsoft.com/office/drawing/2014/main" id="{46F16232-2FD0-4104-9806-DA4AA1AE9EA4}"/>
              </a:ext>
            </a:extLst>
          </p:cNvPr>
          <p:cNvGrpSpPr/>
          <p:nvPr/>
        </p:nvGrpSpPr>
        <p:grpSpPr>
          <a:xfrm>
            <a:off x="3195119" y="3168174"/>
            <a:ext cx="6058053" cy="846674"/>
            <a:chOff x="3462656" y="3624862"/>
            <a:chExt cx="6058053" cy="846674"/>
          </a:xfrm>
        </p:grpSpPr>
        <p:sp>
          <p:nvSpPr>
            <p:cNvPr id="15" name="TextBox 18">
              <a:extLst>
                <a:ext uri="{FF2B5EF4-FFF2-40B4-BE49-F238E27FC236}">
                  <a16:creationId xmlns:a16="http://schemas.microsoft.com/office/drawing/2014/main" id="{2AEC9DB3-6B63-48E2-B42D-75407619E001}"/>
                </a:ext>
              </a:extLst>
            </p:cNvPr>
            <p:cNvSpPr txBox="1"/>
            <p:nvPr/>
          </p:nvSpPr>
          <p:spPr>
            <a:xfrm>
              <a:off x="4248716" y="3779610"/>
              <a:ext cx="5271993" cy="691926"/>
            </a:xfrm>
            <a:prstGeom prst="rect">
              <a:avLst/>
            </a:prstGeom>
            <a:noFill/>
          </p:spPr>
          <p:txBody>
            <a:bodyPr wrap="square" lIns="0" tIns="0" rIns="0" bIns="0" anchor="ctr" anchorCtr="0">
              <a:noAutofit/>
            </a:bodyPr>
            <a:lstStyle/>
            <a:p>
              <a:pPr>
                <a:lnSpc>
                  <a:spcPct val="120000"/>
                </a:lnSpc>
              </a:pPr>
              <a:r>
                <a:rPr lang="en-US" altLang="zh-CN" sz="2400">
                  <a:solidFill>
                    <a:srgbClr val="E7E6E6">
                      <a:lumMod val="50000"/>
                    </a:srgbClr>
                  </a:solidFill>
                  <a:latin typeface="Times New Roman" pitchFamily="18" charset="0"/>
                  <a:cs typeface="Times New Roman" pitchFamily="18" charset="0"/>
                </a:rPr>
                <a:t>- Nhạc lí: Nhịp 4/4 (C)</a:t>
              </a:r>
            </a:p>
            <a:p>
              <a:pPr>
                <a:lnSpc>
                  <a:spcPct val="120000"/>
                </a:lnSpc>
              </a:pPr>
              <a:r>
                <a:rPr lang="en-US" altLang="zh-CN" sz="2400">
                  <a:solidFill>
                    <a:srgbClr val="E7E6E6">
                      <a:lumMod val="50000"/>
                    </a:srgbClr>
                  </a:solidFill>
                  <a:latin typeface="Times New Roman" pitchFamily="18" charset="0"/>
                  <a:cs typeface="Times New Roman" pitchFamily="18" charset="0"/>
                </a:rPr>
                <a:t>  Đọc nhạc: Bài đọc nhạc số 2</a:t>
              </a:r>
            </a:p>
            <a:p>
              <a:pPr>
                <a:lnSpc>
                  <a:spcPct val="120000"/>
                </a:lnSpc>
              </a:pPr>
              <a:r>
                <a:rPr lang="en-US" altLang="zh-CN" sz="2400">
                  <a:solidFill>
                    <a:srgbClr val="E7E6E6">
                      <a:lumMod val="50000"/>
                    </a:srgbClr>
                  </a:solidFill>
                  <a:latin typeface="Times New Roman" pitchFamily="18" charset="0"/>
                  <a:cs typeface="Times New Roman" pitchFamily="18" charset="0"/>
                </a:rPr>
                <a:t>  Ôn tập bài hát: Thầy cô là tất cả</a:t>
              </a:r>
              <a:endParaRPr lang="zh-CN" altLang="en-US" sz="2400" dirty="0">
                <a:solidFill>
                  <a:srgbClr val="E7E6E6">
                    <a:lumMod val="50000"/>
                  </a:srgbClr>
                </a:solidFill>
                <a:latin typeface="Times New Roman" pitchFamily="18" charset="0"/>
                <a:cs typeface="Times New Roman" pitchFamily="18" charset="0"/>
              </a:endParaRPr>
            </a:p>
          </p:txBody>
        </p:sp>
        <p:sp>
          <p:nvSpPr>
            <p:cNvPr id="24" name="Oval 2">
              <a:extLst>
                <a:ext uri="{FF2B5EF4-FFF2-40B4-BE49-F238E27FC236}">
                  <a16:creationId xmlns:a16="http://schemas.microsoft.com/office/drawing/2014/main" id="{ADDE74ED-B17E-434E-9890-BEF5F7CD5047}"/>
                </a:ext>
              </a:extLst>
            </p:cNvPr>
            <p:cNvSpPr/>
            <p:nvPr/>
          </p:nvSpPr>
          <p:spPr bwMode="auto">
            <a:xfrm>
              <a:off x="3462656" y="3624862"/>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02</a:t>
              </a:r>
            </a:p>
          </p:txBody>
        </p:sp>
      </p:grpSp>
      <p:grpSp>
        <p:nvGrpSpPr>
          <p:cNvPr id="31" name="组合 30">
            <a:extLst>
              <a:ext uri="{FF2B5EF4-FFF2-40B4-BE49-F238E27FC236}">
                <a16:creationId xmlns:a16="http://schemas.microsoft.com/office/drawing/2014/main" id="{FB7778D2-F4FC-4706-A4D5-987D3AA97066}"/>
              </a:ext>
            </a:extLst>
          </p:cNvPr>
          <p:cNvGrpSpPr/>
          <p:nvPr/>
        </p:nvGrpSpPr>
        <p:grpSpPr>
          <a:xfrm>
            <a:off x="3166281" y="4493159"/>
            <a:ext cx="7398553" cy="676411"/>
            <a:chOff x="4181175" y="4471535"/>
            <a:chExt cx="5084697" cy="676411"/>
          </a:xfrm>
        </p:grpSpPr>
        <p:sp>
          <p:nvSpPr>
            <p:cNvPr id="12" name="TextBox 15">
              <a:extLst>
                <a:ext uri="{FF2B5EF4-FFF2-40B4-BE49-F238E27FC236}">
                  <a16:creationId xmlns:a16="http://schemas.microsoft.com/office/drawing/2014/main" id="{7D5D81F4-69DF-4552-92C8-314286EBCBC6}"/>
                </a:ext>
              </a:extLst>
            </p:cNvPr>
            <p:cNvSpPr txBox="1"/>
            <p:nvPr/>
          </p:nvSpPr>
          <p:spPr>
            <a:xfrm>
              <a:off x="4686481" y="4471535"/>
              <a:ext cx="4579391" cy="676411"/>
            </a:xfrm>
            <a:prstGeom prst="rect">
              <a:avLst/>
            </a:prstGeom>
            <a:noFill/>
          </p:spPr>
          <p:txBody>
            <a:bodyPr wrap="square" lIns="0" tIns="0" rIns="0" bIns="0" anchor="ctr" anchorCtr="0">
              <a:noAutofit/>
            </a:bodyPr>
            <a:lstStyle/>
            <a:p>
              <a:pPr>
                <a:lnSpc>
                  <a:spcPct val="120000"/>
                </a:lnSpc>
              </a:pPr>
              <a:r>
                <a:rPr lang="en-US" altLang="zh-CN" sz="2400">
                  <a:solidFill>
                    <a:srgbClr val="E7E6E6">
                      <a:lumMod val="50000"/>
                    </a:srgbClr>
                  </a:solidFill>
                  <a:latin typeface="Times New Roman" pitchFamily="18" charset="0"/>
                  <a:cs typeface="Times New Roman" pitchFamily="18" charset="0"/>
                </a:rPr>
                <a:t>- Âm nhạc thường thức: giới thiệu hình thức hát bè</a:t>
              </a:r>
            </a:p>
            <a:p>
              <a:pPr>
                <a:lnSpc>
                  <a:spcPct val="120000"/>
                </a:lnSpc>
              </a:pPr>
              <a:r>
                <a:rPr lang="en-US" altLang="zh-CN" sz="2400">
                  <a:solidFill>
                    <a:srgbClr val="E7E6E6">
                      <a:lumMod val="50000"/>
                    </a:srgbClr>
                  </a:solidFill>
                  <a:latin typeface="Times New Roman" pitchFamily="18" charset="0"/>
                  <a:cs typeface="Times New Roman" pitchFamily="18" charset="0"/>
                </a:rPr>
                <a:t>  Ôn bài đọc nhạc số 2</a:t>
              </a:r>
              <a:endParaRPr lang="zh-CN" altLang="en-US" sz="2400">
                <a:solidFill>
                  <a:srgbClr val="E7E6E6">
                    <a:lumMod val="50000"/>
                  </a:srgbClr>
                </a:solidFill>
                <a:latin typeface="Times New Roman" pitchFamily="18" charset="0"/>
                <a:cs typeface="Times New Roman" pitchFamily="18" charset="0"/>
              </a:endParaRPr>
            </a:p>
          </p:txBody>
        </p:sp>
        <p:sp>
          <p:nvSpPr>
            <p:cNvPr id="25" name="Oval 2">
              <a:extLst>
                <a:ext uri="{FF2B5EF4-FFF2-40B4-BE49-F238E27FC236}">
                  <a16:creationId xmlns:a16="http://schemas.microsoft.com/office/drawing/2014/main" id="{78DDDAAC-C3F1-4438-8C98-3F69BD1AFDAB}"/>
                </a:ext>
              </a:extLst>
            </p:cNvPr>
            <p:cNvSpPr/>
            <p:nvPr/>
          </p:nvSpPr>
          <p:spPr bwMode="auto">
            <a:xfrm>
              <a:off x="4181175" y="4527807"/>
              <a:ext cx="428164"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03</a:t>
              </a:r>
            </a:p>
          </p:txBody>
        </p:sp>
      </p:grpSp>
      <p:grpSp>
        <p:nvGrpSpPr>
          <p:cNvPr id="30" name="组合 29">
            <a:extLst>
              <a:ext uri="{FF2B5EF4-FFF2-40B4-BE49-F238E27FC236}">
                <a16:creationId xmlns:a16="http://schemas.microsoft.com/office/drawing/2014/main" id="{11AB5A84-1F84-4620-9D56-BC1D51487DE5}"/>
              </a:ext>
            </a:extLst>
          </p:cNvPr>
          <p:cNvGrpSpPr/>
          <p:nvPr/>
        </p:nvGrpSpPr>
        <p:grpSpPr>
          <a:xfrm>
            <a:off x="3195120" y="5350580"/>
            <a:ext cx="5824781" cy="524041"/>
            <a:chOff x="4515438" y="5244548"/>
            <a:chExt cx="4823130" cy="524041"/>
          </a:xfrm>
        </p:grpSpPr>
        <p:sp>
          <p:nvSpPr>
            <p:cNvPr id="9" name="TextBox 12">
              <a:extLst>
                <a:ext uri="{FF2B5EF4-FFF2-40B4-BE49-F238E27FC236}">
                  <a16:creationId xmlns:a16="http://schemas.microsoft.com/office/drawing/2014/main" id="{10203A50-A424-4460-859B-F600E4748EE2}"/>
                </a:ext>
              </a:extLst>
            </p:cNvPr>
            <p:cNvSpPr txBox="1"/>
            <p:nvPr/>
          </p:nvSpPr>
          <p:spPr>
            <a:xfrm>
              <a:off x="5146703" y="5271843"/>
              <a:ext cx="4191865" cy="496745"/>
            </a:xfrm>
            <a:prstGeom prst="rect">
              <a:avLst/>
            </a:prstGeom>
            <a:noFill/>
          </p:spPr>
          <p:txBody>
            <a:bodyPr wrap="square" lIns="0" tIns="0" rIns="0" bIns="0" anchor="ctr" anchorCtr="0">
              <a:noAutofit/>
            </a:bodyPr>
            <a:lstStyle/>
            <a:p>
              <a:pPr>
                <a:lnSpc>
                  <a:spcPct val="120000"/>
                </a:lnSpc>
              </a:pPr>
              <a:r>
                <a:rPr lang="en-US" altLang="zh-CN" sz="2400">
                  <a:solidFill>
                    <a:srgbClr val="E7E6E6">
                      <a:lumMod val="50000"/>
                    </a:srgbClr>
                  </a:solidFill>
                  <a:latin typeface="Times New Roman" pitchFamily="18" charset="0"/>
                  <a:cs typeface="Times New Roman" pitchFamily="18" charset="0"/>
                </a:rPr>
                <a:t>- Vận dụng- Sáng tạo</a:t>
              </a:r>
              <a:endParaRPr lang="zh-CN" altLang="en-US" sz="2400">
                <a:solidFill>
                  <a:srgbClr val="E7E6E6">
                    <a:lumMod val="50000"/>
                  </a:srgbClr>
                </a:solidFill>
                <a:latin typeface="Times New Roman" pitchFamily="18" charset="0"/>
                <a:cs typeface="Times New Roman" pitchFamily="18" charset="0"/>
              </a:endParaRPr>
            </a:p>
          </p:txBody>
        </p:sp>
        <p:sp>
          <p:nvSpPr>
            <p:cNvPr id="26" name="Oval 2">
              <a:extLst>
                <a:ext uri="{FF2B5EF4-FFF2-40B4-BE49-F238E27FC236}">
                  <a16:creationId xmlns:a16="http://schemas.microsoft.com/office/drawing/2014/main" id="{1947D5BA-AB69-48E2-BAB4-36F02F68CBBE}"/>
                </a:ext>
              </a:extLst>
            </p:cNvPr>
            <p:cNvSpPr/>
            <p:nvPr/>
          </p:nvSpPr>
          <p:spPr bwMode="auto">
            <a:xfrm>
              <a:off x="4515438" y="5244548"/>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04</a:t>
              </a:r>
            </a:p>
          </p:txBody>
        </p:sp>
      </p:grpSp>
      <p:sp>
        <p:nvSpPr>
          <p:cNvPr id="34" name="文本框 9">
            <a:extLst>
              <a:ext uri="{FF2B5EF4-FFF2-40B4-BE49-F238E27FC236}">
                <a16:creationId xmlns:a16="http://schemas.microsoft.com/office/drawing/2014/main" id="{45F3D220-632D-405B-B3AE-9137FAAC324C}"/>
              </a:ext>
            </a:extLst>
          </p:cNvPr>
          <p:cNvSpPr txBox="1"/>
          <p:nvPr/>
        </p:nvSpPr>
        <p:spPr>
          <a:xfrm>
            <a:off x="3166281" y="309999"/>
            <a:ext cx="6100550" cy="1323439"/>
          </a:xfrm>
          <a:prstGeom prst="rect">
            <a:avLst/>
          </a:prstGeom>
          <a:noFill/>
        </p:spPr>
        <p:txBody>
          <a:bodyPr wrap="square" rtlCol="0">
            <a:spAutoFit/>
          </a:bodyPr>
          <a:lstStyle/>
          <a:p>
            <a:pPr algn="ctr"/>
            <a:r>
              <a:rPr lang="en-US" altLang="zh-CN" sz="4000" b="1">
                <a:solidFill>
                  <a:prstClr val="white"/>
                </a:solidFill>
                <a:latin typeface="Times New Roman" pitchFamily="18" charset="0"/>
                <a:ea typeface="微软雅黑" panose="020B0503020204020204" pitchFamily="34" charset="-122"/>
                <a:cs typeface="Times New Roman" pitchFamily="18" charset="0"/>
              </a:rPr>
              <a:t>CHỦ ĐỀ 3</a:t>
            </a:r>
          </a:p>
          <a:p>
            <a:pPr algn="ctr"/>
            <a:r>
              <a:rPr lang="en-US" altLang="zh-CN" sz="4000" b="1">
                <a:solidFill>
                  <a:prstClr val="white"/>
                </a:solidFill>
                <a:latin typeface="Times New Roman" pitchFamily="18" charset="0"/>
                <a:ea typeface="微软雅黑" panose="020B0503020204020204" pitchFamily="34" charset="-122"/>
                <a:cs typeface="Times New Roman" pitchFamily="18" charset="0"/>
              </a:rPr>
              <a:t>NHỚ ƠN THẦY CÔ  </a:t>
            </a:r>
            <a:endParaRPr lang="zh-CN" altLang="en-US" sz="4000" b="1" dirty="0">
              <a:solidFill>
                <a:prstClr val="white"/>
              </a:solidFill>
              <a:latin typeface="Times New Roman" pitchFamily="18" charset="0"/>
              <a:ea typeface="微软雅黑" panose="020B0503020204020204" pitchFamily="34" charset="-122"/>
              <a:cs typeface="Times New Roman" pitchFamily="18" charset="0"/>
            </a:endParaRPr>
          </a:p>
        </p:txBody>
      </p:sp>
      <p:sp>
        <p:nvSpPr>
          <p:cNvPr id="37" name="Oval 2">
            <a:extLst>
              <a:ext uri="{FF2B5EF4-FFF2-40B4-BE49-F238E27FC236}">
                <a16:creationId xmlns:a16="http://schemas.microsoft.com/office/drawing/2014/main" id="{77A01F32-711C-42EB-8115-30A49ECD3201}"/>
              </a:ext>
            </a:extLst>
          </p:cNvPr>
          <p:cNvSpPr/>
          <p:nvPr/>
        </p:nvSpPr>
        <p:spPr bwMode="auto">
          <a:xfrm>
            <a:off x="3195118" y="2077859"/>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01</a:t>
            </a:r>
          </a:p>
        </p:txBody>
      </p:sp>
      <p:sp>
        <p:nvSpPr>
          <p:cNvPr id="40" name="Oval 2">
            <a:extLst>
              <a:ext uri="{FF2B5EF4-FFF2-40B4-BE49-F238E27FC236}">
                <a16:creationId xmlns:a16="http://schemas.microsoft.com/office/drawing/2014/main" id="{ADDE74ED-B17E-434E-9890-BEF5F7CD5047}"/>
              </a:ext>
            </a:extLst>
          </p:cNvPr>
          <p:cNvSpPr/>
          <p:nvPr/>
        </p:nvSpPr>
        <p:spPr bwMode="auto">
          <a:xfrm>
            <a:off x="3217676" y="3148895"/>
            <a:ext cx="524041"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02</a:t>
            </a:r>
          </a:p>
        </p:txBody>
      </p:sp>
      <p:sp>
        <p:nvSpPr>
          <p:cNvPr id="43" name="Oval 2">
            <a:extLst>
              <a:ext uri="{FF2B5EF4-FFF2-40B4-BE49-F238E27FC236}">
                <a16:creationId xmlns:a16="http://schemas.microsoft.com/office/drawing/2014/main" id="{78DDDAAC-C3F1-4438-8C98-3F69BD1AFDAB}"/>
              </a:ext>
            </a:extLst>
          </p:cNvPr>
          <p:cNvSpPr/>
          <p:nvPr/>
        </p:nvSpPr>
        <p:spPr bwMode="auto">
          <a:xfrm>
            <a:off x="3166599" y="4538551"/>
            <a:ext cx="615823"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03</a:t>
            </a:r>
          </a:p>
        </p:txBody>
      </p:sp>
      <p:sp>
        <p:nvSpPr>
          <p:cNvPr id="46" name="Oval 2">
            <a:extLst>
              <a:ext uri="{FF2B5EF4-FFF2-40B4-BE49-F238E27FC236}">
                <a16:creationId xmlns:a16="http://schemas.microsoft.com/office/drawing/2014/main" id="{1947D5BA-AB69-48E2-BAB4-36F02F68CBBE}"/>
              </a:ext>
            </a:extLst>
          </p:cNvPr>
          <p:cNvSpPr/>
          <p:nvPr/>
        </p:nvSpPr>
        <p:spPr bwMode="auto">
          <a:xfrm>
            <a:off x="3222409" y="5350580"/>
            <a:ext cx="566877" cy="524041"/>
          </a:xfrm>
          <a:prstGeom prst="ellipse">
            <a:avLst/>
          </a:prstGeom>
          <a:solidFill>
            <a:srgbClr val="EB7E85"/>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prstClr val="white"/>
                </a:solidFill>
                <a:latin typeface="Impact" panose="020B0806030902050204" pitchFamily="34" charset="0"/>
              </a:rPr>
              <a:t>04</a:t>
            </a:r>
          </a:p>
        </p:txBody>
      </p:sp>
    </p:spTree>
    <p:extLst>
      <p:ext uri="{BB962C8B-B14F-4D97-AF65-F5344CB8AC3E}">
        <p14:creationId xmlns:p14="http://schemas.microsoft.com/office/powerpoint/2010/main" val="1827536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1"/>
            <a:ext cx="7515539" cy="1107996"/>
          </a:xfrm>
          <a:prstGeom prst="rect">
            <a:avLst/>
          </a:prstGeom>
          <a:noFill/>
        </p:spPr>
        <p:txBody>
          <a:bodyPr wrap="square" lIns="121917" tIns="60958" rIns="121917" bIns="60958"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TRÒ CHƠI :HỎI - ĐÁP </a:t>
            </a: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5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Trịnh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Sơn</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Hoàng</a:t>
            </a:r>
            <a:r>
              <a:rPr lang="en-US" sz="2800" dirty="0" smtClean="0">
                <a:solidFill>
                  <a:srgbClr val="002060"/>
                </a:solidFill>
                <a:latin typeface="Times New Roman" pitchFamily="18" charset="0"/>
                <a:cs typeface="Times New Roman" pitchFamily="18" charset="0"/>
              </a:rPr>
              <a:t> Long- </a:t>
            </a:r>
            <a:r>
              <a:rPr lang="en-US" sz="2800" dirty="0" err="1" smtClean="0">
                <a:solidFill>
                  <a:srgbClr val="002060"/>
                </a:solidFill>
                <a:latin typeface="Times New Roman" pitchFamily="18" charset="0"/>
                <a:cs typeface="Times New Roman" pitchFamily="18" charset="0"/>
              </a:rPr>
              <a:t>Hoàng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Lân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Vũ</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Trọng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Tường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Nguyễn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Hiên</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01"/>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133601" y="914401"/>
            <a:ext cx="8678778"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do </a:t>
            </a:r>
            <a:r>
              <a:rPr lang="en-US" sz="3600" dirty="0" err="1" smtClean="0">
                <a:latin typeface="Times New Roman" pitchFamily="18" charset="0"/>
                <a:cs typeface="Times New Roman" pitchFamily="18" charset="0"/>
              </a:rPr>
              <a:t>Nhạc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sĩ</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30" name="Picture 29" descr="3.png"/>
          <p:cNvPicPr>
            <a:picLocks noChangeAspect="1"/>
          </p:cNvPicPr>
          <p:nvPr/>
        </p:nvPicPr>
        <p:blipFill>
          <a:blip r:embed="rId9" cstate="print"/>
          <a:stretch>
            <a:fillRect/>
          </a:stretch>
        </p:blipFill>
        <p:spPr>
          <a:xfrm>
            <a:off x="0" y="3064703"/>
            <a:ext cx="812800" cy="743224"/>
          </a:xfrm>
          <a:prstGeom prst="rect">
            <a:avLst/>
          </a:prstGeom>
        </p:spPr>
      </p:pic>
      <p:pic>
        <p:nvPicPr>
          <p:cNvPr id="31" name="Picture 30" descr="3.png"/>
          <p:cNvPicPr>
            <a:picLocks noChangeAspect="1"/>
          </p:cNvPicPr>
          <p:nvPr/>
        </p:nvPicPr>
        <p:blipFill>
          <a:blip r:embed="rId10" cstate="print"/>
          <a:stretch>
            <a:fillRect/>
          </a:stretch>
        </p:blipFill>
        <p:spPr>
          <a:xfrm>
            <a:off x="0" y="3886201"/>
            <a:ext cx="914400" cy="836127"/>
          </a:xfrm>
          <a:prstGeom prst="rect">
            <a:avLst/>
          </a:prstGeom>
        </p:spPr>
      </p:pic>
      <p:pic>
        <p:nvPicPr>
          <p:cNvPr id="32" name="Picture 31" descr="3.png"/>
          <p:cNvPicPr>
            <a:picLocks noChangeAspect="1"/>
          </p:cNvPicPr>
          <p:nvPr/>
        </p:nvPicPr>
        <p:blipFill>
          <a:blip r:embed="rId10" cstate="print"/>
          <a:stretch>
            <a:fillRect/>
          </a:stretch>
        </p:blipFill>
        <p:spPr>
          <a:xfrm>
            <a:off x="0" y="4876801"/>
            <a:ext cx="914400" cy="836127"/>
          </a:xfrm>
          <a:prstGeom prst="rect">
            <a:avLst/>
          </a:prstGeom>
        </p:spPr>
      </p:pic>
      <p:pic>
        <p:nvPicPr>
          <p:cNvPr id="33" name="Picture 32" descr="3.png"/>
          <p:cNvPicPr>
            <a:picLocks noChangeAspect="1"/>
          </p:cNvPicPr>
          <p:nvPr/>
        </p:nvPicPr>
        <p:blipFill>
          <a:blip r:embed="rId10" cstate="print"/>
          <a:stretch>
            <a:fillRect/>
          </a:stretch>
        </p:blipFill>
        <p:spPr>
          <a:xfrm>
            <a:off x="0" y="5791201"/>
            <a:ext cx="914400" cy="836127"/>
          </a:xfrm>
          <a:prstGeom prst="rect">
            <a:avLst/>
          </a:prstGeom>
        </p:spPr>
      </p:pic>
      <p:pic>
        <p:nvPicPr>
          <p:cNvPr id="34" name="Picture 33" descr="3.png">
            <a:hlinkClick r:id="rId11" action="ppaction://hlinksldjump"/>
          </p:cNvPr>
          <p:cNvPicPr>
            <a:picLocks noChangeAspect="1"/>
          </p:cNvPicPr>
          <p:nvPr/>
        </p:nvPicPr>
        <p:blipFill>
          <a:blip r:embed="rId12" cstate="print"/>
          <a:stretch>
            <a:fillRect/>
          </a:stretch>
        </p:blipFill>
        <p:spPr>
          <a:xfrm>
            <a:off x="10363200" y="5185746"/>
            <a:ext cx="1828800" cy="1672254"/>
          </a:xfrm>
          <a:prstGeom prst="rect">
            <a:avLst/>
          </a:prstGeom>
        </p:spPr>
      </p:pic>
      <p:pic>
        <p:nvPicPr>
          <p:cNvPr id="35" name="Picture 34" descr="tich.png"/>
          <p:cNvPicPr>
            <a:picLocks noChangeAspect="1"/>
          </p:cNvPicPr>
          <p:nvPr/>
        </p:nvPicPr>
        <p:blipFill>
          <a:blip r:embed="rId13"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4"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4"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4" cstate="print"/>
          <a:stretch>
            <a:fillRect/>
          </a:stretch>
        </p:blipFill>
        <p:spPr>
          <a:xfrm>
            <a:off x="6807200" y="6061840"/>
            <a:ext cx="711200" cy="533400"/>
          </a:xfrm>
          <a:prstGeom prst="rect">
            <a:avLst/>
          </a:prstGeom>
        </p:spPr>
      </p:pic>
    </p:spTree>
    <p:extLst>
      <p:ext uri="{BB962C8B-B14F-4D97-AF65-F5344CB8AC3E}">
        <p14:creationId xmlns:p14="http://schemas.microsoft.com/office/powerpoint/2010/main" val="17502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4000" fill="hold"/>
                                        <p:tgtEl>
                                          <p:spTgt spid="25"/>
                                        </p:tgtEl>
                                        <p:attrNameLst>
                                          <p:attrName>r</p:attrName>
                                        </p:attrNameLst>
                                      </p:cBhvr>
                                    </p:animRot>
                                  </p:childTnLst>
                                </p:cTn>
                              </p:par>
                              <p:par>
                                <p:cTn id="27" presetID="1" presetClass="entr" presetSubtype="0" fill="hold" grpId="0" nodeType="withEffect">
                                  <p:stCondLst>
                                    <p:cond delay="10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6" presetClass="entr" presetSubtype="2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Horizont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7"/>
                                        </p:tgtEl>
                                        <p:attrNameLst>
                                          <p:attrName>fillcolor</p:attrName>
                                        </p:attrNameLst>
                                      </p:cBhvr>
                                      <p:to>
                                        <a:srgbClr val="3399FF"/>
                                      </p:to>
                                    </p:animClr>
                                    <p:set>
                                      <p:cBhvr>
                                        <p:cTn id="59" dur="2000" fill="hold"/>
                                        <p:tgtEl>
                                          <p:spTgt spid="7"/>
                                        </p:tgtEl>
                                        <p:attrNameLst>
                                          <p:attrName>fill.type</p:attrName>
                                        </p:attrNameLst>
                                      </p:cBhvr>
                                      <p:to>
                                        <p:strVal val="solid"/>
                                      </p:to>
                                    </p:set>
                                    <p:set>
                                      <p:cBhvr>
                                        <p:cTn id="60" dur="20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2"/>
                                        </p:tgtEl>
                                        <p:attrNameLst>
                                          <p:attrName>fillcolor</p:attrName>
                                        </p:attrNameLst>
                                      </p:cBhvr>
                                      <p:to>
                                        <a:schemeClr val="accent2"/>
                                      </p:to>
                                    </p:animClr>
                                    <p:set>
                                      <p:cBhvr>
                                        <p:cTn id="66" dur="2000" fill="hold"/>
                                        <p:tgtEl>
                                          <p:spTgt spid="12"/>
                                        </p:tgtEl>
                                        <p:attrNameLst>
                                          <p:attrName>fill.type</p:attrName>
                                        </p:attrNameLst>
                                      </p:cBhvr>
                                      <p:to>
                                        <p:strVal val="solid"/>
                                      </p:to>
                                    </p:set>
                                    <p:set>
                                      <p:cBhvr>
                                        <p:cTn id="67" dur="200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11"/>
                                        </p:tgtEl>
                                        <p:attrNameLst>
                                          <p:attrName>fillcolor</p:attrName>
                                        </p:attrNameLst>
                                      </p:cBhvr>
                                      <p:to>
                                        <a:schemeClr val="accent2"/>
                                      </p:to>
                                    </p:animClr>
                                    <p:set>
                                      <p:cBhvr>
                                        <p:cTn id="73" dur="2000" fill="hold"/>
                                        <p:tgtEl>
                                          <p:spTgt spid="11"/>
                                        </p:tgtEl>
                                        <p:attrNameLst>
                                          <p:attrName>fill.type</p:attrName>
                                        </p:attrNameLst>
                                      </p:cBhvr>
                                      <p:to>
                                        <p:strVal val="solid"/>
                                      </p:to>
                                    </p:set>
                                    <p:set>
                                      <p:cBhvr>
                                        <p:cTn id="74" dur="2000" fill="hold"/>
                                        <p:tgtEl>
                                          <p:spTgt spid="11"/>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13"/>
                                        </p:tgtEl>
                                        <p:attrNameLst>
                                          <p:attrName>fillcolor</p:attrName>
                                        </p:attrNameLst>
                                      </p:cBhvr>
                                      <p:to>
                                        <a:schemeClr val="accent2"/>
                                      </p:to>
                                    </p:animClr>
                                    <p:set>
                                      <p:cBhvr>
                                        <p:cTn id="80" dur="2000" fill="hold"/>
                                        <p:tgtEl>
                                          <p:spTgt spid="13"/>
                                        </p:tgtEl>
                                        <p:attrNameLst>
                                          <p:attrName>fill.type</p:attrName>
                                        </p:attrNameLst>
                                      </p:cBhvr>
                                      <p:to>
                                        <p:strVal val="solid"/>
                                      </p:to>
                                    </p:set>
                                    <p:set>
                                      <p:cBhvr>
                                        <p:cTn id="81" dur="200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C</a:t>
            </a: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D</a:t>
            </a: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F</a:t>
            </a: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A</a:t>
            </a: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9" name="Picture 28" descr="5a151c87f1f159262a412ad550c34737.png"/>
          <p:cNvPicPr>
            <a:picLocks noChangeAspect="1"/>
          </p:cNvPicPr>
          <p:nvPr/>
        </p:nvPicPr>
        <p:blipFill>
          <a:blip r:embed="rId8" cstate="print"/>
          <a:stretch>
            <a:fillRect/>
          </a:stretch>
        </p:blipFill>
        <p:spPr>
          <a:xfrm>
            <a:off x="-304800" y="2514600"/>
            <a:ext cx="1219200" cy="1557337"/>
          </a:xfrm>
          <a:prstGeom prst="rect">
            <a:avLst/>
          </a:prstGeom>
        </p:spPr>
      </p:pic>
      <p:pic>
        <p:nvPicPr>
          <p:cNvPr id="30" name="Picture 29" descr="5a151c87f1f159262a412ad550c34737.png"/>
          <p:cNvPicPr>
            <a:picLocks noChangeAspect="1"/>
          </p:cNvPicPr>
          <p:nvPr/>
        </p:nvPicPr>
        <p:blipFill>
          <a:blip r:embed="rId9" cstate="print"/>
          <a:stretch>
            <a:fillRect/>
          </a:stretch>
        </p:blipFill>
        <p:spPr>
          <a:xfrm>
            <a:off x="-203200" y="3505200"/>
            <a:ext cx="1016000" cy="1297781"/>
          </a:xfrm>
          <a:prstGeom prst="rect">
            <a:avLst/>
          </a:prstGeom>
        </p:spPr>
      </p:pic>
      <p:pic>
        <p:nvPicPr>
          <p:cNvPr id="31" name="Picture 30" descr="5a151c87f1f159262a412ad550c34737.png"/>
          <p:cNvPicPr>
            <a:picLocks noChangeAspect="1"/>
          </p:cNvPicPr>
          <p:nvPr/>
        </p:nvPicPr>
        <p:blipFill>
          <a:blip r:embed="rId8" cstate="print"/>
          <a:stretch>
            <a:fillRect/>
          </a:stretch>
        </p:blipFill>
        <p:spPr>
          <a:xfrm>
            <a:off x="-304800" y="4343401"/>
            <a:ext cx="1219200" cy="1557337"/>
          </a:xfrm>
          <a:prstGeom prst="rect">
            <a:avLst/>
          </a:prstGeom>
        </p:spPr>
      </p:pic>
      <p:pic>
        <p:nvPicPr>
          <p:cNvPr id="32" name="Picture 31" descr="5a151c87f1f159262a412ad550c34737.png"/>
          <p:cNvPicPr>
            <a:picLocks noChangeAspect="1"/>
          </p:cNvPicPr>
          <p:nvPr/>
        </p:nvPicPr>
        <p:blipFill>
          <a:blip r:embed="rId8" cstate="print"/>
          <a:stretch>
            <a:fillRect/>
          </a:stretch>
        </p:blipFill>
        <p:spPr>
          <a:xfrm>
            <a:off x="-304800" y="5486401"/>
            <a:ext cx="1219200" cy="1557337"/>
          </a:xfrm>
          <a:prstGeom prst="rect">
            <a:avLst/>
          </a:prstGeom>
        </p:spPr>
      </p:pic>
      <p:pic>
        <p:nvPicPr>
          <p:cNvPr id="33" name="Picture 32" descr="5a151c87f1f159262a412ad550c34737.png">
            <a:hlinkClick r:id="rId10" action="ppaction://hlinksldjump"/>
          </p:cNvPr>
          <p:cNvPicPr>
            <a:picLocks noChangeAspect="1"/>
          </p:cNvPicPr>
          <p:nvPr/>
        </p:nvPicPr>
        <p:blipFill>
          <a:blip r:embed="rId11"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12"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13"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13"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3"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4" cstate="print"/>
          <a:stretch>
            <a:fillRect/>
          </a:stretch>
        </p:blipFill>
        <p:spPr>
          <a:xfrm>
            <a:off x="-304800" y="-304800"/>
            <a:ext cx="12192000" cy="3352800"/>
          </a:xfrm>
          <a:prstGeom prst="rect">
            <a:avLst/>
          </a:prstGeom>
        </p:spPr>
      </p:pic>
      <p:sp>
        <p:nvSpPr>
          <p:cNvPr id="39" name="TextBox 38"/>
          <p:cNvSpPr txBox="1"/>
          <p:nvPr/>
        </p:nvSpPr>
        <p:spPr>
          <a:xfrm>
            <a:off x="2641600" y="918412"/>
            <a:ext cx="7518400"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cái</a:t>
            </a:r>
            <a:r>
              <a:rPr lang="en-US" sz="3600" dirty="0" smtClean="0">
                <a:latin typeface="Times New Roman" pitchFamily="18" charset="0"/>
                <a:cs typeface="Times New Roman" pitchFamily="18" charset="0"/>
              </a:rPr>
              <a:t> La </a:t>
            </a:r>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a:t>
            </a:r>
          </a:p>
          <a:p>
            <a:r>
              <a:rPr lang="en-US" sz="3600" dirty="0" err="1" smtClean="0">
                <a:latin typeface="Times New Roman" pitchFamily="18" charset="0"/>
                <a:cs typeface="Times New Roman" pitchFamily="18" charset="0"/>
              </a:rPr>
              <a:t>Nốt</a:t>
            </a:r>
            <a:r>
              <a:rPr lang="en-US" sz="3600" dirty="0" smtClean="0">
                <a:latin typeface="Times New Roman" pitchFamily="18" charset="0"/>
                <a:cs typeface="Times New Roman" pitchFamily="18" charset="0"/>
              </a:rPr>
              <a:t> La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903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inVertical)">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7"/>
                                        </p:tgtEl>
                                        <p:attrNameLst>
                                          <p:attrName>fillcolor</p:attrName>
                                        </p:attrNameLst>
                                      </p:cBhvr>
                                      <p:to>
                                        <a:srgbClr val="3399FF"/>
                                      </p:to>
                                    </p:animClr>
                                    <p:set>
                                      <p:cBhvr>
                                        <p:cTn id="60" dur="2000" fill="hold"/>
                                        <p:tgtEl>
                                          <p:spTgt spid="7"/>
                                        </p:tgtEl>
                                        <p:attrNameLst>
                                          <p:attrName>fill.type</p:attrName>
                                        </p:attrNameLst>
                                      </p:cBhvr>
                                      <p:to>
                                        <p:strVal val="solid"/>
                                      </p:to>
                                    </p:set>
                                    <p:set>
                                      <p:cBhvr>
                                        <p:cTn id="61" dur="200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chemeClr val="accent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1"/>
                                        </p:tgtEl>
                                        <p:attrNameLst>
                                          <p:attrName>fillcolor</p:attrName>
                                        </p:attrNameLst>
                                      </p:cBhvr>
                                      <p:to>
                                        <a:schemeClr val="accent2"/>
                                      </p:to>
                                    </p:animClr>
                                    <p:set>
                                      <p:cBhvr>
                                        <p:cTn id="74" dur="2000" fill="hold"/>
                                        <p:tgtEl>
                                          <p:spTgt spid="11"/>
                                        </p:tgtEl>
                                        <p:attrNameLst>
                                          <p:attrName>fill.type</p:attrName>
                                        </p:attrNameLst>
                                      </p:cBhvr>
                                      <p:to>
                                        <p:strVal val="solid"/>
                                      </p:to>
                                    </p:set>
                                    <p:set>
                                      <p:cBhvr>
                                        <p:cTn id="75" dur="200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3"/>
                                        </p:tgtEl>
                                        <p:attrNameLst>
                                          <p:attrName>fillcolor</p:attrName>
                                        </p:attrNameLst>
                                      </p:cBhvr>
                                      <p:to>
                                        <a:schemeClr val="accent2"/>
                                      </p:to>
                                    </p:animClr>
                                    <p:set>
                                      <p:cBhvr>
                                        <p:cTn id="81" dur="2000" fill="hold"/>
                                        <p:tgtEl>
                                          <p:spTgt spid="13"/>
                                        </p:tgtEl>
                                        <p:attrNameLst>
                                          <p:attrName>fill.type</p:attrName>
                                        </p:attrNameLst>
                                      </p:cBhvr>
                                      <p:to>
                                        <p:strVal val="solid"/>
                                      </p:to>
                                    </p:set>
                                    <p:set>
                                      <p:cBhvr>
                                        <p:cTn id="82" dur="200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a:t>
            </a: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 3</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 2</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 1</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01"/>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01"/>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133600" y="914401"/>
            <a:ext cx="7924800" cy="646331"/>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thuôc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pic>
        <p:nvPicPr>
          <p:cNvPr id="30" name="Picture 29" descr="3.png"/>
          <p:cNvPicPr>
            <a:picLocks noChangeAspect="1"/>
          </p:cNvPicPr>
          <p:nvPr/>
        </p:nvPicPr>
        <p:blipFill>
          <a:blip r:embed="rId9" cstate="print"/>
          <a:stretch>
            <a:fillRect/>
          </a:stretch>
        </p:blipFill>
        <p:spPr>
          <a:xfrm>
            <a:off x="0" y="3064703"/>
            <a:ext cx="812800" cy="743224"/>
          </a:xfrm>
          <a:prstGeom prst="rect">
            <a:avLst/>
          </a:prstGeom>
        </p:spPr>
      </p:pic>
      <p:pic>
        <p:nvPicPr>
          <p:cNvPr id="31" name="Picture 30" descr="3.png"/>
          <p:cNvPicPr>
            <a:picLocks noChangeAspect="1"/>
          </p:cNvPicPr>
          <p:nvPr/>
        </p:nvPicPr>
        <p:blipFill>
          <a:blip r:embed="rId10" cstate="print"/>
          <a:stretch>
            <a:fillRect/>
          </a:stretch>
        </p:blipFill>
        <p:spPr>
          <a:xfrm>
            <a:off x="0" y="3886201"/>
            <a:ext cx="914400" cy="836127"/>
          </a:xfrm>
          <a:prstGeom prst="rect">
            <a:avLst/>
          </a:prstGeom>
        </p:spPr>
      </p:pic>
      <p:pic>
        <p:nvPicPr>
          <p:cNvPr id="32" name="Picture 31" descr="3.png"/>
          <p:cNvPicPr>
            <a:picLocks noChangeAspect="1"/>
          </p:cNvPicPr>
          <p:nvPr/>
        </p:nvPicPr>
        <p:blipFill>
          <a:blip r:embed="rId10" cstate="print"/>
          <a:stretch>
            <a:fillRect/>
          </a:stretch>
        </p:blipFill>
        <p:spPr>
          <a:xfrm>
            <a:off x="0" y="4876801"/>
            <a:ext cx="914400" cy="836127"/>
          </a:xfrm>
          <a:prstGeom prst="rect">
            <a:avLst/>
          </a:prstGeom>
        </p:spPr>
      </p:pic>
      <p:pic>
        <p:nvPicPr>
          <p:cNvPr id="33" name="Picture 32" descr="3.png"/>
          <p:cNvPicPr>
            <a:picLocks noChangeAspect="1"/>
          </p:cNvPicPr>
          <p:nvPr/>
        </p:nvPicPr>
        <p:blipFill>
          <a:blip r:embed="rId10" cstate="print"/>
          <a:stretch>
            <a:fillRect/>
          </a:stretch>
        </p:blipFill>
        <p:spPr>
          <a:xfrm>
            <a:off x="0" y="5791201"/>
            <a:ext cx="914400" cy="836127"/>
          </a:xfrm>
          <a:prstGeom prst="rect">
            <a:avLst/>
          </a:prstGeom>
        </p:spPr>
      </p:pic>
      <p:pic>
        <p:nvPicPr>
          <p:cNvPr id="34" name="Picture 33" descr="3.png">
            <a:hlinkClick r:id="rId11" action="ppaction://hlinksldjump"/>
          </p:cNvPr>
          <p:cNvPicPr>
            <a:picLocks noChangeAspect="1"/>
          </p:cNvPicPr>
          <p:nvPr/>
        </p:nvPicPr>
        <p:blipFill>
          <a:blip r:embed="rId12" cstate="print"/>
          <a:stretch>
            <a:fillRect/>
          </a:stretch>
        </p:blipFill>
        <p:spPr>
          <a:xfrm>
            <a:off x="10363200" y="5185746"/>
            <a:ext cx="1828800" cy="1672254"/>
          </a:xfrm>
          <a:prstGeom prst="rect">
            <a:avLst/>
          </a:prstGeom>
        </p:spPr>
      </p:pic>
      <p:pic>
        <p:nvPicPr>
          <p:cNvPr id="35" name="Picture 34" descr="tich.png"/>
          <p:cNvPicPr>
            <a:picLocks noChangeAspect="1"/>
          </p:cNvPicPr>
          <p:nvPr/>
        </p:nvPicPr>
        <p:blipFill>
          <a:blip r:embed="rId13"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4"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4"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4" cstate="print"/>
          <a:stretch>
            <a:fillRect/>
          </a:stretch>
        </p:blipFill>
        <p:spPr>
          <a:xfrm>
            <a:off x="6807200" y="6019800"/>
            <a:ext cx="711200" cy="533400"/>
          </a:xfrm>
          <a:prstGeom prst="rect">
            <a:avLst/>
          </a:prstGeom>
        </p:spPr>
      </p:pic>
    </p:spTree>
    <p:extLst>
      <p:ext uri="{BB962C8B-B14F-4D97-AF65-F5344CB8AC3E}">
        <p14:creationId xmlns:p14="http://schemas.microsoft.com/office/powerpoint/2010/main" val="13083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7"/>
                                        </p:tgtEl>
                                        <p:attrNameLst>
                                          <p:attrName>fillcolor</p:attrName>
                                        </p:attrNameLst>
                                      </p:cBhvr>
                                      <p:to>
                                        <a:srgbClr val="3399FF"/>
                                      </p:to>
                                    </p:animClr>
                                    <p:set>
                                      <p:cBhvr>
                                        <p:cTn id="60" dur="2000" fill="hold"/>
                                        <p:tgtEl>
                                          <p:spTgt spid="7"/>
                                        </p:tgtEl>
                                        <p:attrNameLst>
                                          <p:attrName>fill.type</p:attrName>
                                        </p:attrNameLst>
                                      </p:cBhvr>
                                      <p:to>
                                        <p:strVal val="solid"/>
                                      </p:to>
                                    </p:set>
                                    <p:set>
                                      <p:cBhvr>
                                        <p:cTn id="61" dur="200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chemeClr val="accent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1"/>
                                        </p:tgtEl>
                                        <p:attrNameLst>
                                          <p:attrName>fillcolor</p:attrName>
                                        </p:attrNameLst>
                                      </p:cBhvr>
                                      <p:to>
                                        <a:schemeClr val="accent2"/>
                                      </p:to>
                                    </p:animClr>
                                    <p:set>
                                      <p:cBhvr>
                                        <p:cTn id="74" dur="2000" fill="hold"/>
                                        <p:tgtEl>
                                          <p:spTgt spid="11"/>
                                        </p:tgtEl>
                                        <p:attrNameLst>
                                          <p:attrName>fill.type</p:attrName>
                                        </p:attrNameLst>
                                      </p:cBhvr>
                                      <p:to>
                                        <p:strVal val="solid"/>
                                      </p:to>
                                    </p:set>
                                    <p:set>
                                      <p:cBhvr>
                                        <p:cTn id="75" dur="200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3"/>
                                        </p:tgtEl>
                                        <p:attrNameLst>
                                          <p:attrName>fillcolor</p:attrName>
                                        </p:attrNameLst>
                                      </p:cBhvr>
                                      <p:to>
                                        <a:schemeClr val="accent2"/>
                                      </p:to>
                                    </p:animClr>
                                    <p:set>
                                      <p:cBhvr>
                                        <p:cTn id="81" dur="2000" fill="hold"/>
                                        <p:tgtEl>
                                          <p:spTgt spid="13"/>
                                        </p:tgtEl>
                                        <p:attrNameLst>
                                          <p:attrName>fill.type</p:attrName>
                                        </p:attrNameLst>
                                      </p:cBhvr>
                                      <p:to>
                                        <p:strVal val="solid"/>
                                      </p:to>
                                    </p:set>
                                    <p:set>
                                      <p:cBhvr>
                                        <p:cTn id="82" dur="200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9070848" cy="463296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335360" y="935065"/>
            <a:ext cx="5760640" cy="6014720"/>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1790890" y="2461309"/>
            <a:ext cx="2598604" cy="697627"/>
          </a:xfrm>
          <a:prstGeom prst="rect">
            <a:avLst/>
          </a:prstGeom>
          <a:noFill/>
        </p:spPr>
        <p:txBody>
          <a:bodyPr wrap="square" lIns="121917" tIns="60958" rIns="121917" bIns="60958" rtlCol="0">
            <a:spAutoFit/>
          </a:bodyPr>
          <a:lstStyle/>
          <a:p>
            <a:pPr algn="dist"/>
            <a:r>
              <a:rPr lang="en-US" altLang="zh-CN" sz="3700" b="1" dirty="0" err="1">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Chủ</a:t>
            </a:r>
            <a:r>
              <a:rPr lang="en-US" altLang="zh-CN" sz="3700" b="1" dirty="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00" b="1" dirty="0" err="1" smtClean="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đề</a:t>
            </a:r>
            <a:r>
              <a:rPr lang="en-US" altLang="zh-CN" sz="3700" b="1" dirty="0" smtClean="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3</a:t>
            </a:r>
            <a:endParaRPr lang="zh-CN" altLang="en-US" sz="3700" b="1" dirty="0">
              <a:solidFill>
                <a:schemeClr val="accent3">
                  <a:lumMod val="75000"/>
                </a:schemeClr>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9" name="Title 3"/>
          <p:cNvSpPr txBox="1">
            <a:spLocks/>
          </p:cNvSpPr>
          <p:nvPr/>
        </p:nvSpPr>
        <p:spPr>
          <a:xfrm>
            <a:off x="0" y="3212995"/>
            <a:ext cx="6962274" cy="7571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solidFill>
                  <a:srgbClr val="00B0F0"/>
                </a:solidFill>
                <a:latin typeface="Times New Roman" panose="02020603050405020304" pitchFamily="18" charset="0"/>
              </a:rPr>
              <a:t>NHỚ ƠN THẦY CÔ</a:t>
            </a:r>
            <a:endParaRPr lang="en-US" sz="4800" dirty="0">
              <a:solidFill>
                <a:srgbClr val="00B0F0"/>
              </a:solidFill>
            </a:endParaRPr>
          </a:p>
        </p:txBody>
      </p:sp>
    </p:spTree>
    <p:extLst>
      <p:ext uri="{BB962C8B-B14F-4D97-AF65-F5344CB8AC3E}">
        <p14:creationId xmlns:p14="http://schemas.microsoft.com/office/powerpoint/2010/main" val="396260560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1756" y="0"/>
            <a:ext cx="9142244" cy="6597352"/>
          </a:xfrm>
          <a:prstGeom prst="rect">
            <a:avLst/>
          </a:prstGeom>
        </p:spPr>
      </p:pic>
      <p:pic>
        <p:nvPicPr>
          <p:cNvPr id="6" name="图片 2"/>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40985" y="0"/>
            <a:ext cx="12078825" cy="7024775"/>
          </a:xfrm>
          <a:prstGeom prst="rect">
            <a:avLst/>
          </a:prstGeom>
        </p:spPr>
      </p:pic>
      <p:pic>
        <p:nvPicPr>
          <p:cNvPr id="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668" y="179696"/>
            <a:ext cx="2134903" cy="2376858"/>
          </a:xfrm>
          <a:prstGeom prst="rect">
            <a:avLst/>
          </a:prstGeom>
        </p:spPr>
      </p:pic>
      <p:pic>
        <p:nvPicPr>
          <p:cNvPr id="8" name="图片 8"/>
          <p:cNvPicPr>
            <a:picLocks noChangeAspect="1"/>
          </p:cNvPicPr>
          <p:nvPr/>
        </p:nvPicPr>
        <p:blipFill rotWithShape="1">
          <a:blip r:embed="rId5">
            <a:extLst>
              <a:ext uri="{28A0092B-C50C-407E-A947-70E740481C1C}">
                <a14:useLocalDpi xmlns:a14="http://schemas.microsoft.com/office/drawing/2010/main" val="0"/>
              </a:ext>
            </a:extLst>
          </a:blip>
          <a:srcRect t="32129"/>
          <a:stretch/>
        </p:blipFill>
        <p:spPr>
          <a:xfrm>
            <a:off x="6786421" y="179696"/>
            <a:ext cx="5116821" cy="3118980"/>
          </a:xfrm>
          <a:prstGeom prst="rect">
            <a:avLst/>
          </a:prstGeom>
        </p:spPr>
      </p:pic>
      <p:pic>
        <p:nvPicPr>
          <p:cNvPr id="9" name="图片 1"/>
          <p:cNvPicPr>
            <a:picLocks noChangeAspect="1"/>
          </p:cNvPicPr>
          <p:nvPr/>
        </p:nvPicPr>
        <p:blipFill rotWithShape="1">
          <a:blip r:embed="rId6">
            <a:extLst>
              <a:ext uri="{28A0092B-C50C-407E-A947-70E740481C1C}">
                <a14:useLocalDpi xmlns:a14="http://schemas.microsoft.com/office/drawing/2010/main" val="0"/>
              </a:ext>
            </a:extLst>
          </a:blip>
          <a:srcRect t="39127" b="16381"/>
          <a:stretch/>
        </p:blipFill>
        <p:spPr>
          <a:xfrm>
            <a:off x="8571106" y="4083484"/>
            <a:ext cx="3508598" cy="2774515"/>
          </a:xfrm>
          <a:prstGeom prst="rect">
            <a:avLst/>
          </a:prstGeom>
        </p:spPr>
      </p:pic>
      <p:sp>
        <p:nvSpPr>
          <p:cNvPr id="10" name="Cloud 9"/>
          <p:cNvSpPr/>
          <p:nvPr/>
        </p:nvSpPr>
        <p:spPr>
          <a:xfrm>
            <a:off x="577516" y="2556554"/>
            <a:ext cx="9304421" cy="3507362"/>
          </a:xfrm>
          <a:prstGeom prst="cloud">
            <a:avLst/>
          </a:prstGeom>
          <a:no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p:nvPr/>
        </p:nvSpPr>
        <p:spPr>
          <a:xfrm>
            <a:off x="1491916" y="3234972"/>
            <a:ext cx="7079189" cy="1803571"/>
          </a:xfrm>
          <a:prstGeom prst="rect">
            <a:avLst/>
          </a:prstGeom>
          <a:noFill/>
        </p:spPr>
        <p:txBody>
          <a:bodyPr wrap="square" rtlCol="0">
            <a:spAutoFit/>
          </a:bodyPr>
          <a:lstStyle/>
          <a:p>
            <a:pPr defTabSz="457200"/>
            <a:r>
              <a:rPr lang="en-US" sz="2800" b="1" dirty="0" smtClean="0">
                <a:solidFill>
                  <a:srgbClr val="002060"/>
                </a:solidFill>
              </a:rPr>
              <a:t>HỌC BÀI HÁT: </a:t>
            </a:r>
            <a:r>
              <a:rPr lang="en-US" sz="4400" b="1" dirty="0" smtClean="0">
                <a:solidFill>
                  <a:srgbClr val="FF0000"/>
                </a:solidFill>
              </a:rPr>
              <a:t>THẦY CÔ LÀ TẤT CẢ</a:t>
            </a:r>
          </a:p>
          <a:p>
            <a:pPr algn="r">
              <a:spcBef>
                <a:spcPct val="20000"/>
              </a:spcBef>
              <a:buClr>
                <a:schemeClr val="folHlink"/>
              </a:buClr>
              <a:buSzPct val="60000"/>
            </a:pPr>
            <a:r>
              <a:rPr lang="en-US" sz="2800" b="1" i="1" dirty="0" err="1">
                <a:solidFill>
                  <a:srgbClr val="002060"/>
                </a:solidFill>
                <a:latin typeface="Times New Roman" panose="02020603050405020304" pitchFamily="18" charset="0"/>
                <a:cs typeface="Times New Roman" panose="02020603050405020304" pitchFamily="18" charset="0"/>
              </a:rPr>
              <a:t>Nhạc</a:t>
            </a:r>
            <a:r>
              <a:rPr lang="en-US" sz="2800" b="1" i="1" dirty="0">
                <a:solidFill>
                  <a:srgbClr val="002060"/>
                </a:solidFill>
                <a:latin typeface="Times New Roman" panose="02020603050405020304" pitchFamily="18" charset="0"/>
                <a:cs typeface="Times New Roman" panose="02020603050405020304" pitchFamily="18" charset="0"/>
              </a:rPr>
              <a:t> : </a:t>
            </a:r>
            <a:r>
              <a:rPr lang="en-US" sz="2800" b="1" i="1" dirty="0" err="1">
                <a:solidFill>
                  <a:srgbClr val="002060"/>
                </a:solidFill>
                <a:latin typeface="Times New Roman" panose="02020603050405020304" pitchFamily="18" charset="0"/>
                <a:cs typeface="Times New Roman" panose="02020603050405020304" pitchFamily="18" charset="0"/>
              </a:rPr>
              <a:t>Bùi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Anh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Tú</a:t>
            </a:r>
            <a:endParaRPr lang="en-US" sz="2800" b="1" i="1" dirty="0">
              <a:solidFill>
                <a:srgbClr val="002060"/>
              </a:solidFill>
              <a:latin typeface="Times New Roman" panose="02020603050405020304" pitchFamily="18" charset="0"/>
              <a:cs typeface="Times New Roman" panose="02020603050405020304" pitchFamily="18" charset="0"/>
            </a:endParaRPr>
          </a:p>
          <a:p>
            <a:pPr algn="r">
              <a:spcBef>
                <a:spcPct val="20000"/>
              </a:spcBef>
              <a:buClr>
                <a:schemeClr val="folHlink"/>
              </a:buClr>
              <a:buSzPct val="60000"/>
            </a:pPr>
            <a:r>
              <a:rPr lang="en-US" sz="2800" b="1" i="1" dirty="0" err="1">
                <a:solidFill>
                  <a:srgbClr val="002060"/>
                </a:solidFill>
                <a:latin typeface="Times New Roman" panose="02020603050405020304" pitchFamily="18" charset="0"/>
                <a:cs typeface="Times New Roman" panose="02020603050405020304" pitchFamily="18" charset="0"/>
              </a:rPr>
              <a:t>Lời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Nguyễn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Trọng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Sửu</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39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501</Words>
  <Application>Microsoft Office PowerPoint</Application>
  <PresentationFormat>Widescreen</PresentationFormat>
  <Paragraphs>116</Paragraphs>
  <Slides>22</Slides>
  <Notes>6</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微软雅黑</vt:lpstr>
      <vt:lpstr>宋体</vt:lpstr>
      <vt:lpstr>Arial</vt:lpstr>
      <vt:lpstr>Calibri</vt:lpstr>
      <vt:lpstr>Calibri Light</vt:lpstr>
      <vt:lpstr>等线</vt:lpstr>
      <vt:lpstr>等线 Light</vt:lpstr>
      <vt:lpstr>Impact</vt:lpstr>
      <vt:lpstr>Segoe UI Black</vt:lpstr>
      <vt:lpstr>Times New Roman</vt:lpstr>
      <vt:lpstr>方正粗圆_GBK</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83</cp:revision>
  <dcterms:created xsi:type="dcterms:W3CDTF">2021-10-03T09:38:17Z</dcterms:created>
  <dcterms:modified xsi:type="dcterms:W3CDTF">2025-11-05T10:46:06Z</dcterms:modified>
</cp:coreProperties>
</file>