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1186" r:id="rId3"/>
    <p:sldId id="451" r:id="rId4"/>
    <p:sldId id="1161" r:id="rId5"/>
    <p:sldId id="256" r:id="rId6"/>
    <p:sldId id="452" r:id="rId7"/>
    <p:sldId id="453" r:id="rId8"/>
    <p:sldId id="1183" r:id="rId9"/>
    <p:sldId id="456" r:id="rId10"/>
    <p:sldId id="454" r:id="rId11"/>
    <p:sldId id="455" r:id="rId12"/>
    <p:sldId id="457" r:id="rId13"/>
    <p:sldId id="458" r:id="rId14"/>
    <p:sldId id="459" r:id="rId15"/>
    <p:sldId id="460" r:id="rId16"/>
    <p:sldId id="461" r:id="rId17"/>
    <p:sldId id="462" r:id="rId18"/>
    <p:sldId id="464" r:id="rId19"/>
    <p:sldId id="257" r:id="rId20"/>
    <p:sldId id="1178" r:id="rId21"/>
    <p:sldId id="1180" r:id="rId22"/>
    <p:sldId id="1181" r:id="rId23"/>
    <p:sldId id="1184" r:id="rId24"/>
    <p:sldId id="419" r:id="rId25"/>
    <p:sldId id="1182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BB7E6-F2D1-4D0A-BB37-8F82319E04BC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F2C3D-79DA-47CA-8B57-E23DC0902D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59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4E7D-FF87-457C-8A30-7E351999B0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3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61D18-B8DD-4D29-B5B9-745791FD5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1A3232-918D-4F0E-B3E3-CB3799E16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BBEB1-8374-4D63-9ACB-24CB5420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84451D-E801-430B-8759-B3808A43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4EE4C2-6258-4483-B9BE-7BD6FE725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29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F08DE-1981-4E0F-973D-F20FF5D0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28E936-341F-4988-8449-9B077AB22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1B742A-2596-4D0E-BB2B-9EF8B2A6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5B069C-2C1C-4A2B-AD3D-DCE710934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2243F0-AD11-4D47-BFDA-457AF4D6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88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BB5511-A4A9-4BAA-AE25-18342C799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F73B08-480D-431A-9A2C-4784B0A1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024753-71F0-4E1B-8022-29237F5F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6C73A1-7DAD-49CB-8BC3-6E65B90E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FE9520-5179-4369-82C4-F7836D40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03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E6830-D46F-4A1C-8912-9945F1CEDA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B0E55-CCA3-420D-B42A-E6033C97FC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16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F9D27-1179-479D-B549-C140B0B79B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AE9A1-2246-4F4F-B2B8-6C808F7429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50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01A05-B947-47B2-AC20-1820668656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6CE7B-50F6-43F9-B208-9013168B1F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52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020AE-76AB-45B5-9980-7442B058D2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4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DDB8B-FC36-49B7-845C-A0BD717D1D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0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E2BD4-1419-4CCF-BBCC-301C65A4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67DB99-B864-4C28-800D-710F0F607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3A8CB5-AC46-4A05-A331-6294986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F1E24-EC3D-4D83-9486-E8E5E46B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F925AF-9B1A-4FD1-A030-A5DD3308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91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77B87-E23D-49DC-AAD5-8CD122C5A8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00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4FAC3-E351-4A3F-943E-9692016028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21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94E5E-CAFD-4BF8-97F6-9D65083DF3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B459E4-BF92-45DA-8672-565AEBD7C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17CE80-9068-417E-81C5-E33A00AEA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3820FE-4F21-4A9C-BA70-486B50E6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FC0ADE-2007-4B69-9A0A-27DEF250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E9414F-E962-445D-94D4-B52E2DBC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800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C68AF-DF9D-4EF0-8C7F-9E3837A7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8796BA-162E-477D-8197-E13CC0E72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5499FE-4FC0-43AD-A48D-F2D4FFC0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85D4CC-B7CB-4D7E-AD78-0684B0E5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3724117-FCF4-410C-ADAB-1085AE85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BC1803-0799-4693-ACD9-6E1B70D7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3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0A7105-618D-4350-B6B5-196954B1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5F90F3-3D2D-4EFE-B53F-19E6FAE96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5DF16F-99CA-4811-9877-0805B481C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52A4440-44B8-4BCC-BBC5-9D2DAF803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50FD40-9F1E-4505-B8DF-10C606FFE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761F-A6E6-4556-A15E-09A9EF99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101958D-3272-4500-8845-0897DDD7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22D642D-87A4-49F8-95B9-F6E6D2A4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27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FF0A78-62AB-4131-8A08-7C42430C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CC3207-E52A-4F36-92B2-67C61FE4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0BE6214-F46A-46F4-A0F8-FD89565E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C5CE3E9-B0B7-47A7-8B07-A8398BFF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55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B68FD4D-C38E-4248-9A49-8E6EFEC9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03EEE-9075-4B43-A8B9-45B43001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BABC625-F9FF-4417-A5FC-95784047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701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7B8117-A8F5-4AE3-B8F7-FDBEB602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ED1F43-7FE1-4FB0-B11D-441EEB1BE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BB42E1-B9B0-41AF-9DA1-3B69F02BE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4F9FA9-6BA4-471C-AA84-CFFE3EA9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ADECD-6172-412C-8958-0968E7E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6BF848-0101-4849-893C-ABB2BDD1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37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80E830-E547-480A-B9B9-56532845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0627430-7D53-4ED0-A0AE-E7A280AAC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799776A-1FC0-4759-BB97-4B723F65D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E46C47-1D60-4CF4-BFA7-68318D1B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996D35-E287-494D-A272-31788C91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68512C-3AF3-4F59-95BD-8B0F0710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89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096AD1-7C4A-400A-80F4-7D0F995F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414C6-AD23-4941-A599-CEB62C56C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27EF88-B0C1-45DB-860E-841491FC3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15A04-9305-492D-BFFF-C2F88493DDB1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916C24-36A3-44DF-8C22-54BE19228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8D348C-1DFF-4946-BC05-AEEC21E59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C091-D4DA-41AD-901C-54071190D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92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C9F77C-4305-4673-8639-25CE321A41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3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4.wmf"/><Relationship Id="rId3" Type="http://schemas.openxmlformats.org/officeDocument/2006/relationships/image" Target="../media/image26.gi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emf"/><Relationship Id="rId5" Type="http://schemas.openxmlformats.org/officeDocument/2006/relationships/image" Target="../media/image20.gif"/><Relationship Id="rId15" Type="http://schemas.openxmlformats.org/officeDocument/2006/relationships/image" Target="../media/image25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gif"/><Relationship Id="rId9" Type="http://schemas.openxmlformats.org/officeDocument/2006/relationships/image" Target="../media/image22.emf"/><Relationship Id="rId1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0.wmf"/><Relationship Id="rId3" Type="http://schemas.openxmlformats.org/officeDocument/2006/relationships/image" Target="../media/image26.gi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9.wmf"/><Relationship Id="rId5" Type="http://schemas.openxmlformats.org/officeDocument/2006/relationships/image" Target="../media/image20.gi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9.gif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5.wmf"/><Relationship Id="rId3" Type="http://schemas.openxmlformats.org/officeDocument/2006/relationships/image" Target="../media/image26.gi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4.wmf"/><Relationship Id="rId5" Type="http://schemas.openxmlformats.org/officeDocument/2006/relationships/image" Target="../media/image20.gi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9.gif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0.wmf"/><Relationship Id="rId3" Type="http://schemas.openxmlformats.org/officeDocument/2006/relationships/image" Target="../media/image26.gif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20.gif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9.gif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552700" y="1667493"/>
            <a:ext cx="6837363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i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7" name="Group 17"/>
          <p:cNvGrpSpPr>
            <a:grpSpLocks noChangeAspect="1"/>
          </p:cNvGrpSpPr>
          <p:nvPr/>
        </p:nvGrpSpPr>
        <p:grpSpPr bwMode="auto">
          <a:xfrm>
            <a:off x="662609" y="324847"/>
            <a:ext cx="10429461" cy="6422278"/>
            <a:chOff x="210" y="-3059"/>
            <a:chExt cx="8518" cy="13915"/>
          </a:xfrm>
        </p:grpSpPr>
        <p:pic>
          <p:nvPicPr>
            <p:cNvPr id="3096" name="Picture 37" descr="CROSS5"/>
            <p:cNvPicPr>
              <a:picLocks noChangeAspect="1" noChangeArrowheads="1"/>
            </p:cNvPicPr>
            <p:nvPr/>
          </p:nvPicPr>
          <p:blipFill>
            <a:blip r:embed="rId2" cstate="print">
              <a:lum brigh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6732" y="8498"/>
              <a:ext cx="1977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38" descr="CROSS5"/>
            <p:cNvPicPr>
              <a:picLocks noChangeAspect="1" noChangeArrowheads="1"/>
            </p:cNvPicPr>
            <p:nvPr/>
          </p:nvPicPr>
          <p:blipFill>
            <a:blip r:embed="rId2" cstate="print">
              <a:lum brigh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0" y="8498"/>
              <a:ext cx="2063" cy="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39" descr="CROSS5"/>
            <p:cNvPicPr>
              <a:picLocks noChangeAspect="1" noChangeArrowheads="1"/>
            </p:cNvPicPr>
            <p:nvPr/>
          </p:nvPicPr>
          <p:blipFill>
            <a:blip r:embed="rId2" cstate="print">
              <a:lum brigh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" y="-3045"/>
              <a:ext cx="1895" cy="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40" descr="CROSS5"/>
            <p:cNvPicPr>
              <a:picLocks noChangeAspect="1" noChangeArrowheads="1"/>
            </p:cNvPicPr>
            <p:nvPr/>
          </p:nvPicPr>
          <p:blipFill>
            <a:blip r:embed="rId2" cstate="print">
              <a:lum brigh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00" y="-3059"/>
              <a:ext cx="1728" cy="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WordArt 13"/>
          <p:cNvSpPr>
            <a:spLocks noChangeArrowheads="1" noChangeShapeType="1" noTextEdit="1"/>
          </p:cNvSpPr>
          <p:nvPr/>
        </p:nvSpPr>
        <p:spPr bwMode="auto">
          <a:xfrm>
            <a:off x="2819401" y="3249636"/>
            <a:ext cx="6303963" cy="1153551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000" b="1" i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6000" b="1" i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0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thăm</a:t>
            </a:r>
            <a:r>
              <a:rPr lang="en-US" sz="60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000" b="1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lớp</a:t>
            </a:r>
            <a:r>
              <a:rPr lang="en-US" sz="6000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000" b="1" i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8B1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 i="1" kern="10" dirty="0" smtClean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5400" b="1" i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THCS HẢI ĐƯỜNG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400" b="1" i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39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" dur="12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74B6B5-E537-42A4-9533-04AB723B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4" y="287111"/>
            <a:ext cx="11695187" cy="8098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B430E77-0FE7-4FE3-9E72-E493FC2337EF}"/>
              </a:ext>
            </a:extLst>
          </p:cNvPr>
          <p:cNvGrpSpPr/>
          <p:nvPr/>
        </p:nvGrpSpPr>
        <p:grpSpPr>
          <a:xfrm>
            <a:off x="0" y="251015"/>
            <a:ext cx="4015039" cy="809849"/>
            <a:chOff x="180443" y="1209164"/>
            <a:chExt cx="4015039" cy="80984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08D9F8E-A5DD-40AA-B30A-AB73E9D09529}"/>
                </a:ext>
              </a:extLst>
            </p:cNvPr>
            <p:cNvSpPr/>
            <p:nvPr/>
          </p:nvSpPr>
          <p:spPr>
            <a:xfrm>
              <a:off x="180443" y="1209164"/>
              <a:ext cx="2353963" cy="809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90C845F-63FA-420E-82D5-FEBEB2F43D46}"/>
                </a:ext>
              </a:extLst>
            </p:cNvPr>
            <p:cNvSpPr txBox="1"/>
            <p:nvPr/>
          </p:nvSpPr>
          <p:spPr>
            <a:xfrm>
              <a:off x="873331" y="1290924"/>
              <a:ext cx="3322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9F8460-319E-44F2-A383-A11B8A2D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36" y="356460"/>
            <a:ext cx="10253875" cy="17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5E853D-E1E4-4371-88D4-7228C076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9" y="0"/>
            <a:ext cx="12225130" cy="4572000"/>
          </a:xfrm>
          <a:prstGeom prst="rect">
            <a:avLst/>
          </a:prstGeom>
        </p:spPr>
      </p:pic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ABBED882-97DB-4E6D-A09A-80A17B9B1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3794" y="43907"/>
            <a:ext cx="2118206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3FDF94-E8AA-434A-A565-A68D7CB9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95" y="3048000"/>
            <a:ext cx="10738616" cy="3299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6930EF-1504-4297-AC49-8BD09F9FA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03" y="0"/>
            <a:ext cx="7745506" cy="28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ADD193-23E1-4107-859B-9A21131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913"/>
            <a:ext cx="12216502" cy="59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E3C3E7-BBAB-42CB-B02F-BFD3FA205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40" y="0"/>
            <a:ext cx="11133120" cy="25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27E38F-6A6E-4924-A54C-B53A8C00D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40" y="0"/>
            <a:ext cx="10923919" cy="55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0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49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6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6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20"/>
            <a:ext cx="27401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4" y="343662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02" y="407638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7" y="48414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43" y="3390271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004393" y="255079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996" y="407638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80277" y="253584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70" y="407638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023678" y="255079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28" y="400050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924633" y="255859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755AA01C-8654-1E79-96D5-39AACAC55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76879" y="658417"/>
          <a:ext cx="2036917" cy="667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6" imgW="552344" imgH="181340" progId="Equation.DSMT4">
                  <p:embed/>
                </p:oleObj>
              </mc:Choice>
              <mc:Fallback>
                <p:oleObj name="Equation" r:id="rId6" imgW="552344" imgH="1813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755AA01C-8654-1E79-96D5-39AACAC55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76879" y="658417"/>
                        <a:ext cx="2036917" cy="667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D54BB1E-4FAE-1D2C-1B08-6F00D16E8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893245"/>
              </p:ext>
            </p:extLst>
          </p:nvPr>
        </p:nvGraphicFramePr>
        <p:xfrm>
          <a:off x="1556861" y="2673832"/>
          <a:ext cx="1536647" cy="665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8" imgW="637984" imgH="276516" progId="Equation.DSMT4">
                  <p:embed/>
                </p:oleObj>
              </mc:Choice>
              <mc:Fallback>
                <p:oleObj name="Equation" r:id="rId8" imgW="637984" imgH="276516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CD54BB1E-4FAE-1D2C-1B08-6F00D16E8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6861" y="2673832"/>
                        <a:ext cx="1536647" cy="665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6B4BFD35-83E5-89FD-2CC2-D6642AB3D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588476"/>
              </p:ext>
            </p:extLst>
          </p:nvPr>
        </p:nvGraphicFramePr>
        <p:xfrm>
          <a:off x="4670758" y="2704503"/>
          <a:ext cx="1441449" cy="62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10" imgW="637984" imgH="276516" progId="Equation.DSMT4">
                  <p:embed/>
                </p:oleObj>
              </mc:Choice>
              <mc:Fallback>
                <p:oleObj name="Equation" r:id="rId10" imgW="637984" imgH="276516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6B4BFD35-83E5-89FD-2CC2-D6642AB3D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70758" y="2704503"/>
                        <a:ext cx="1441449" cy="623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3BE6B39C-DEC9-110D-FD2B-2D29CB3AF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790024"/>
              </p:ext>
            </p:extLst>
          </p:nvPr>
        </p:nvGraphicFramePr>
        <p:xfrm>
          <a:off x="7619134" y="2692305"/>
          <a:ext cx="158326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12" imgW="647640" imgH="228600" progId="Equation.DSMT4">
                  <p:embed/>
                </p:oleObj>
              </mc:Choice>
              <mc:Fallback>
                <p:oleObj name="Equation" r:id="rId12" imgW="64764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3BE6B39C-DEC9-110D-FD2B-2D29CB3AFF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19134" y="2692305"/>
                        <a:ext cx="1583267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5FE42927-9A41-F01F-CB67-BBF65E05B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181755"/>
              </p:ext>
            </p:extLst>
          </p:nvPr>
        </p:nvGraphicFramePr>
        <p:xfrm>
          <a:off x="10544707" y="2695735"/>
          <a:ext cx="1364372" cy="59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14" imgW="637984" imgH="276516" progId="Equation.DSMT4">
                  <p:embed/>
                </p:oleObj>
              </mc:Choice>
              <mc:Fallback>
                <p:oleObj name="Equation" r:id="rId14" imgW="637984" imgH="276516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5FE42927-9A41-F01F-CB67-BBF65E05B2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544707" y="2695735"/>
                        <a:ext cx="1364372" cy="590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="" xmlns:a16="http://schemas.microsoft.com/office/drawing/2014/main" id="{172F7340-6288-4F39-A9B5-225D44CB21D4}"/>
              </a:ext>
            </a:extLst>
          </p:cNvPr>
          <p:cNvSpPr/>
          <p:nvPr/>
        </p:nvSpPr>
        <p:spPr>
          <a:xfrm>
            <a:off x="4004393" y="2622825"/>
            <a:ext cx="697180" cy="697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6" y="3923664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7" y="48414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174" y="3647099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48767" y="234581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34" y="397689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6354" y="236907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26" y="3923664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2466" y="231020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84" y="392366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67667" y="233394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755AA01C-8654-1E79-96D5-39AACAC55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018794"/>
              </p:ext>
            </p:extLst>
          </p:nvPr>
        </p:nvGraphicFramePr>
        <p:xfrm>
          <a:off x="6373813" y="617538"/>
          <a:ext cx="30432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6" imgW="825480" imgH="203040" progId="Equation.DSMT4">
                  <p:embed/>
                </p:oleObj>
              </mc:Choice>
              <mc:Fallback>
                <p:oleObj name="Equation" r:id="rId6" imgW="8254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755AA01C-8654-1E79-96D5-39AACAC55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73813" y="617538"/>
                        <a:ext cx="3043237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D54BB1E-4FAE-1D2C-1B08-6F00D16E8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86333"/>
              </p:ext>
            </p:extLst>
          </p:nvPr>
        </p:nvGraphicFramePr>
        <p:xfrm>
          <a:off x="1018220" y="2564167"/>
          <a:ext cx="13446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8" imgW="558720" imgH="228600" progId="Equation.DSMT4">
                  <p:embed/>
                </p:oleObj>
              </mc:Choice>
              <mc:Fallback>
                <p:oleObj name="Equation" r:id="rId8" imgW="55872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CD54BB1E-4FAE-1D2C-1B08-6F00D16E8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8220" y="2564167"/>
                        <a:ext cx="1344612" cy="55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6B4BFD35-83E5-89FD-2CC2-D6642AB3D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268746"/>
              </p:ext>
            </p:extLst>
          </p:nvPr>
        </p:nvGraphicFramePr>
        <p:xfrm>
          <a:off x="6854632" y="2451743"/>
          <a:ext cx="109061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10" imgW="482400" imgH="228600" progId="Equation.DSMT4">
                  <p:embed/>
                </p:oleObj>
              </mc:Choice>
              <mc:Fallback>
                <p:oleObj name="Equation" r:id="rId10" imgW="4824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6B4BFD35-83E5-89FD-2CC2-D6642AB3D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4632" y="2451743"/>
                        <a:ext cx="1090612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3BE6B39C-DEC9-110D-FD2B-2D29CB3AF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265081"/>
              </p:ext>
            </p:extLst>
          </p:nvPr>
        </p:nvGraphicFramePr>
        <p:xfrm>
          <a:off x="3976314" y="2440372"/>
          <a:ext cx="1179512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2" imgW="482400" imgH="228600" progId="Equation.DSMT4">
                  <p:embed/>
                </p:oleObj>
              </mc:Choice>
              <mc:Fallback>
                <p:oleObj name="Equation" r:id="rId12" imgW="48240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3BE6B39C-DEC9-110D-FD2B-2D29CB3AFF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76314" y="2440372"/>
                        <a:ext cx="1179512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5FE42927-9A41-F01F-CB67-BBF65E05B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312649"/>
              </p:ext>
            </p:extLst>
          </p:nvPr>
        </p:nvGraphicFramePr>
        <p:xfrm>
          <a:off x="9945284" y="2548722"/>
          <a:ext cx="12493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14" imgW="583920" imgH="203040" progId="Equation.DSMT4">
                  <p:embed/>
                </p:oleObj>
              </mc:Choice>
              <mc:Fallback>
                <p:oleObj name="Equation" r:id="rId14" imgW="5839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5FE42927-9A41-F01F-CB67-BBF65E05B2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945284" y="2548722"/>
                        <a:ext cx="1249363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="" xmlns:a16="http://schemas.microsoft.com/office/drawing/2014/main" id="{172F7340-6288-4F39-A9B5-225D44CB21D4}"/>
              </a:ext>
            </a:extLst>
          </p:cNvPr>
          <p:cNvSpPr/>
          <p:nvPr/>
        </p:nvSpPr>
        <p:spPr>
          <a:xfrm>
            <a:off x="6148394" y="2428408"/>
            <a:ext cx="697180" cy="697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1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480" y="0"/>
            <a:ext cx="12263120" cy="6874803"/>
            <a:chOff x="-22860" y="-84992"/>
            <a:chExt cx="9197340" cy="5241094"/>
          </a:xfrm>
        </p:grpSpPr>
        <p:sp>
          <p:nvSpPr>
            <p:cNvPr id="5" name="Rectangle 4"/>
            <p:cNvSpPr/>
            <p:nvPr/>
          </p:nvSpPr>
          <p:spPr>
            <a:xfrm>
              <a:off x="8099355" y="-83820"/>
              <a:ext cx="1075125" cy="5239922"/>
            </a:xfrm>
            <a:prstGeom prst="rect">
              <a:avLst/>
            </a:prstGeom>
            <a:solidFill>
              <a:srgbClr val="005782"/>
            </a:solidFill>
            <a:ln>
              <a:solidFill>
                <a:srgbClr val="005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2860" y="-84992"/>
              <a:ext cx="1075125" cy="5239922"/>
            </a:xfrm>
            <a:prstGeom prst="rect">
              <a:avLst/>
            </a:prstGeom>
            <a:solidFill>
              <a:srgbClr val="005782"/>
            </a:solidFill>
            <a:ln>
              <a:solidFill>
                <a:srgbClr val="005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8" name="Content Placeholder 271"/>
          <p:cNvPicPr/>
          <p:nvPr/>
        </p:nvPicPr>
        <p:blipFill>
          <a:blip r:embed="rId3"/>
          <a:stretch>
            <a:fillRect/>
          </a:stretch>
        </p:blipFill>
        <p:spPr>
          <a:xfrm>
            <a:off x="406400" y="-133979"/>
            <a:ext cx="1085244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11"/>
          <p:cNvSpPr txBox="1"/>
          <p:nvPr/>
        </p:nvSpPr>
        <p:spPr>
          <a:xfrm>
            <a:off x="3365375" y="123094"/>
            <a:ext cx="5248423" cy="209704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vi-VN" sz="373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73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</a:p>
          <a:p>
            <a:pPr algn="ctr">
              <a:lnSpc>
                <a:spcPct val="120000"/>
              </a:lnSpc>
            </a:pPr>
            <a:r>
              <a:rPr lang="en-US" sz="373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 TÍCH ĐA THỨC </a:t>
            </a:r>
          </a:p>
          <a:p>
            <a:pPr algn="ctr">
              <a:lnSpc>
                <a:spcPct val="120000"/>
              </a:lnSpc>
            </a:pPr>
            <a:r>
              <a:rPr lang="en-US" sz="373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 NHÂN TỬ </a:t>
            </a:r>
          </a:p>
        </p:txBody>
      </p:sp>
    </p:spTree>
    <p:extLst>
      <p:ext uri="{BB962C8B-B14F-4D97-AF65-F5344CB8AC3E}">
        <p14:creationId xmlns:p14="http://schemas.microsoft.com/office/powerpoint/2010/main" val="29114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41" y="442675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30307" y="484146"/>
            <a:ext cx="8904196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198" y="499500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542742" y="2359485"/>
            <a:ext cx="37917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1" y="429080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0873" y="2316674"/>
            <a:ext cx="37917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42" y="4445004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30873" y="361700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23" y="449184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551044" y="3468151"/>
            <a:ext cx="3783459" cy="81701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755AA01C-8654-1E79-96D5-39AACAC55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65395"/>
              </p:ext>
            </p:extLst>
          </p:nvPr>
        </p:nvGraphicFramePr>
        <p:xfrm>
          <a:off x="5496544" y="585788"/>
          <a:ext cx="3557587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6" imgW="965160" imgH="228600" progId="Equation.DSMT4">
                  <p:embed/>
                </p:oleObj>
              </mc:Choice>
              <mc:Fallback>
                <p:oleObj name="Equation" r:id="rId6" imgW="9651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755AA01C-8654-1E79-96D5-39AACAC55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544" y="585788"/>
                        <a:ext cx="3557587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D54BB1E-4FAE-1D2C-1B08-6F00D16E8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302114"/>
              </p:ext>
            </p:extLst>
          </p:nvPr>
        </p:nvGraphicFramePr>
        <p:xfrm>
          <a:off x="927660" y="2533603"/>
          <a:ext cx="30876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8" imgW="1282680" imgH="203040" progId="Equation.DSMT4">
                  <p:embed/>
                </p:oleObj>
              </mc:Choice>
              <mc:Fallback>
                <p:oleObj name="Equation" r:id="rId8" imgW="128268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CD54BB1E-4FAE-1D2C-1B08-6F00D16E8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7660" y="2533603"/>
                        <a:ext cx="308768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6B4BFD35-83E5-89FD-2CC2-D6642AB3D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271154"/>
              </p:ext>
            </p:extLst>
          </p:nvPr>
        </p:nvGraphicFramePr>
        <p:xfrm>
          <a:off x="6196197" y="2535848"/>
          <a:ext cx="28971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10" imgW="1282680" imgH="203040" progId="Equation.DSMT4">
                  <p:embed/>
                </p:oleObj>
              </mc:Choice>
              <mc:Fallback>
                <p:oleObj name="Equation" r:id="rId10" imgW="128268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6B4BFD35-83E5-89FD-2CC2-D6642AB3D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96197" y="2535848"/>
                        <a:ext cx="2897188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3BE6B39C-DEC9-110D-FD2B-2D29CB3AF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772849"/>
              </p:ext>
            </p:extLst>
          </p:nvPr>
        </p:nvGraphicFramePr>
        <p:xfrm>
          <a:off x="1060632" y="3858419"/>
          <a:ext cx="20828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12" imgW="850680" imgH="203040" progId="Equation.DSMT4">
                  <p:embed/>
                </p:oleObj>
              </mc:Choice>
              <mc:Fallback>
                <p:oleObj name="Equation" r:id="rId12" imgW="85068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3BE6B39C-DEC9-110D-FD2B-2D29CB3AFF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60632" y="3858419"/>
                        <a:ext cx="2082800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5FE42927-9A41-F01F-CB67-BBF65E05B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173350"/>
              </p:ext>
            </p:extLst>
          </p:nvPr>
        </p:nvGraphicFramePr>
        <p:xfrm>
          <a:off x="5937250" y="3671888"/>
          <a:ext cx="18192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Equation" r:id="rId14" imgW="850680" imgH="203040" progId="Equation.DSMT4">
                  <p:embed/>
                </p:oleObj>
              </mc:Choice>
              <mc:Fallback>
                <p:oleObj name="Equation" r:id="rId14" imgW="8506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5FE42927-9A41-F01F-CB67-BBF65E05B2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37250" y="3671888"/>
                        <a:ext cx="181927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="" xmlns:a16="http://schemas.microsoft.com/office/drawing/2014/main" id="{172F7340-6288-4F39-A9B5-225D44CB21D4}"/>
              </a:ext>
            </a:extLst>
          </p:cNvPr>
          <p:cNvSpPr/>
          <p:nvPr/>
        </p:nvSpPr>
        <p:spPr>
          <a:xfrm>
            <a:off x="337952" y="2426221"/>
            <a:ext cx="697180" cy="697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17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41" y="442675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30" y="1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30307" y="484146"/>
            <a:ext cx="8904196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7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198" y="4995002"/>
            <a:ext cx="1600707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542742" y="2359485"/>
            <a:ext cx="37917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1" y="429080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0873" y="2316674"/>
            <a:ext cx="37917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42" y="4445004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30873" y="3617008"/>
            <a:ext cx="379176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23" y="4491846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551044" y="3468151"/>
            <a:ext cx="3783459" cy="81701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755AA01C-8654-1E79-96D5-39AACAC55F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392344"/>
              </p:ext>
            </p:extLst>
          </p:nvPr>
        </p:nvGraphicFramePr>
        <p:xfrm>
          <a:off x="5594741" y="613690"/>
          <a:ext cx="17319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6" imgW="469800" imgH="203040" progId="Equation.DSMT4">
                  <p:embed/>
                </p:oleObj>
              </mc:Choice>
              <mc:Fallback>
                <p:oleObj name="Equation" r:id="rId6" imgW="46980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="" xmlns:a16="http://schemas.microsoft.com/office/drawing/2014/main" id="{755AA01C-8654-1E79-96D5-39AACAC55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4741" y="613690"/>
                        <a:ext cx="1731962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D54BB1E-4FAE-1D2C-1B08-6F00D16E8A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182446"/>
              </p:ext>
            </p:extLst>
          </p:nvPr>
        </p:nvGraphicFramePr>
        <p:xfrm>
          <a:off x="1274065" y="2550589"/>
          <a:ext cx="12541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8" imgW="520560" imgH="203040" progId="Equation.DSMT4">
                  <p:embed/>
                </p:oleObj>
              </mc:Choice>
              <mc:Fallback>
                <p:oleObj name="Equation" r:id="rId8" imgW="52056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CD54BB1E-4FAE-1D2C-1B08-6F00D16E8A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4065" y="2550589"/>
                        <a:ext cx="12541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6B4BFD35-83E5-89FD-2CC2-D6642AB3DF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410263"/>
              </p:ext>
            </p:extLst>
          </p:nvPr>
        </p:nvGraphicFramePr>
        <p:xfrm>
          <a:off x="6408738" y="2530748"/>
          <a:ext cx="152241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10" imgW="672840" imgH="228600" progId="Equation.DSMT4">
                  <p:embed/>
                </p:oleObj>
              </mc:Choice>
              <mc:Fallback>
                <p:oleObj name="Equation" r:id="rId10" imgW="67284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6B4BFD35-83E5-89FD-2CC2-D6642AB3DF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08738" y="2530748"/>
                        <a:ext cx="1522413" cy="515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3BE6B39C-DEC9-110D-FD2B-2D29CB3AF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493341"/>
              </p:ext>
            </p:extLst>
          </p:nvPr>
        </p:nvGraphicFramePr>
        <p:xfrm>
          <a:off x="982663" y="3859213"/>
          <a:ext cx="22383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12" imgW="914400" imgH="203040" progId="Equation.DSMT4">
                  <p:embed/>
                </p:oleObj>
              </mc:Choice>
              <mc:Fallback>
                <p:oleObj name="Equation" r:id="rId12" imgW="91440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="" xmlns:a16="http://schemas.microsoft.com/office/drawing/2014/main" id="{3BE6B39C-DEC9-110D-FD2B-2D29CB3AFF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2663" y="3859213"/>
                        <a:ext cx="223837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5FE42927-9A41-F01F-CB67-BBF65E05B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951076"/>
              </p:ext>
            </p:extLst>
          </p:nvPr>
        </p:nvGraphicFramePr>
        <p:xfrm>
          <a:off x="6460722" y="3712624"/>
          <a:ext cx="19558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Equation" r:id="rId14" imgW="914400" imgH="203040" progId="Equation.DSMT4">
                  <p:embed/>
                </p:oleObj>
              </mc:Choice>
              <mc:Fallback>
                <p:oleObj name="Equation" r:id="rId14" imgW="91440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="" xmlns:a16="http://schemas.microsoft.com/office/drawing/2014/main" id="{5FE42927-9A41-F01F-CB67-BBF65E05B2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60722" y="3712624"/>
                        <a:ext cx="1955800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="" xmlns:a16="http://schemas.microsoft.com/office/drawing/2014/main" id="{172F7340-6288-4F39-A9B5-225D44CB21D4}"/>
              </a:ext>
            </a:extLst>
          </p:cNvPr>
          <p:cNvSpPr/>
          <p:nvPr/>
        </p:nvSpPr>
        <p:spPr>
          <a:xfrm>
            <a:off x="285483" y="3656751"/>
            <a:ext cx="697180" cy="697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96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="" xmlns:a16="http://schemas.microsoft.com/office/drawing/2014/main" id="{7A74FC2E-C1EB-4AEF-8656-849DD8903B14}"/>
              </a:ext>
            </a:extLst>
          </p:cNvPr>
          <p:cNvSpPr/>
          <p:nvPr/>
        </p:nvSpPr>
        <p:spPr>
          <a:xfrm>
            <a:off x="-53789" y="1188730"/>
            <a:ext cx="4930587" cy="2815614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8F9CD5-7720-437A-89B3-6D3E05CA7507}"/>
              </a:ext>
            </a:extLst>
          </p:cNvPr>
          <p:cNvSpPr txBox="1"/>
          <p:nvPr/>
        </p:nvSpPr>
        <p:spPr>
          <a:xfrm>
            <a:off x="609600" y="1816519"/>
            <a:ext cx="3926541" cy="165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đa thức thành nhân tử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908ED9-2B99-4186-91F3-68826C468CEB}"/>
              </a:ext>
            </a:extLst>
          </p:cNvPr>
          <p:cNvSpPr txBox="1"/>
          <p:nvPr/>
        </p:nvSpPr>
        <p:spPr>
          <a:xfrm>
            <a:off x="5710517" y="542399"/>
            <a:ext cx="61049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NHÂN TỬ 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66F196-9397-4BDD-B482-38E3B5FE7EA0}"/>
              </a:ext>
            </a:extLst>
          </p:cNvPr>
          <p:cNvSpPr txBox="1"/>
          <p:nvPr/>
        </p:nvSpPr>
        <p:spPr>
          <a:xfrm>
            <a:off x="5710516" y="2435778"/>
            <a:ext cx="61049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HẰNG ĐẲNG THỨC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2BCEA91-A701-4520-9A1F-B19C1C7D74DB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876798" y="865565"/>
            <a:ext cx="833719" cy="1285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7CD74B-939A-4A4C-9A31-A832F0621B0A}"/>
              </a:ext>
            </a:extLst>
          </p:cNvPr>
          <p:cNvCxnSpPr>
            <a:cxnSpLocks/>
          </p:cNvCxnSpPr>
          <p:nvPr/>
        </p:nvCxnSpPr>
        <p:spPr>
          <a:xfrm>
            <a:off x="4876798" y="2151529"/>
            <a:ext cx="1013015" cy="8565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1FCB0CC-AFC0-4371-BF7C-4B478EA43669}"/>
              </a:ext>
            </a:extLst>
          </p:cNvPr>
          <p:cNvGrpSpPr/>
          <p:nvPr/>
        </p:nvGrpSpPr>
        <p:grpSpPr>
          <a:xfrm>
            <a:off x="4876798" y="2182797"/>
            <a:ext cx="6938683" cy="2539710"/>
            <a:chOff x="4876798" y="2205677"/>
            <a:chExt cx="6938683" cy="25397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EA68457-09D5-4DE9-AE30-9F388EC32364}"/>
                </a:ext>
              </a:extLst>
            </p:cNvPr>
            <p:cNvSpPr txBox="1"/>
            <p:nvPr/>
          </p:nvSpPr>
          <p:spPr>
            <a:xfrm>
              <a:off x="5710517" y="4099056"/>
              <a:ext cx="6104964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+mj-lt"/>
                </a:rPr>
                <a:t>NHÓM CÁC HẠNG TỬ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4B384FE3-833E-49A2-8A03-C8FCB8598173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4876798" y="2205677"/>
              <a:ext cx="833719" cy="22165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61F33E-C87A-471D-AC4E-2BF6D9B53A4C}"/>
              </a:ext>
            </a:extLst>
          </p:cNvPr>
          <p:cNvSpPr txBox="1"/>
          <p:nvPr/>
        </p:nvSpPr>
        <p:spPr>
          <a:xfrm>
            <a:off x="0" y="-94661"/>
            <a:ext cx="234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17585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2"/>
          <p:cNvSpPr>
            <a:spLocks noTextEdit="1"/>
          </p:cNvSpPr>
          <p:nvPr/>
        </p:nvSpPr>
        <p:spPr>
          <a:xfrm>
            <a:off x="3316789" y="964274"/>
            <a:ext cx="6619422" cy="901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noProof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</a:t>
            </a:r>
            <a:r>
              <a:rPr lang="vi-VN" sz="3600" b="1" noProof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noProof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TẬP Ở NHÀ</a:t>
            </a:r>
            <a:endParaRPr lang="en-US" sz="3600" b="1" noProof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5"/>
          <p:cNvGrpSpPr/>
          <p:nvPr/>
        </p:nvGrpSpPr>
        <p:grpSpPr>
          <a:xfrm>
            <a:off x="869030" y="9526"/>
            <a:ext cx="506413" cy="6856413"/>
            <a:chOff x="1615" y="10"/>
            <a:chExt cx="797" cy="10797"/>
          </a:xfrm>
        </p:grpSpPr>
        <p:grpSp>
          <p:nvGrpSpPr>
            <p:cNvPr id="6" name="Group 5"/>
            <p:cNvGrpSpPr/>
            <p:nvPr/>
          </p:nvGrpSpPr>
          <p:grpSpPr>
            <a:xfrm rot="5400000">
              <a:off x="-3231" y="5162"/>
              <a:ext cx="10797" cy="490"/>
              <a:chOff x="847725" y="6413500"/>
              <a:chExt cx="7424738" cy="361950"/>
            </a:xfrm>
          </p:grpSpPr>
          <p:pic>
            <p:nvPicPr>
              <p:cNvPr id="8" name="Picture 20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67288" y="6415088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" name="Picture 21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578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" name="Picture 22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960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1" name="Picture 23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42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Picture 20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7725" y="641350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" name="Picture 21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59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" name="Picture 22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241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5" name="Picture 23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623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" name="Picture 23" descr="BSHAPE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65600" y="6415088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7" name="Picture 12" descr="N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 flipV="1">
              <a:off x="-3639" y="5269"/>
              <a:ext cx="10792" cy="28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" name="Picture 3" descr="978110qblx53mn6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64" y="3180716"/>
            <a:ext cx="1412240" cy="3621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883A25E-EC82-4DF8-8BB6-E4C44F761BA7}"/>
              </a:ext>
            </a:extLst>
          </p:cNvPr>
          <p:cNvSpPr txBox="1"/>
          <p:nvPr/>
        </p:nvSpPr>
        <p:spPr>
          <a:xfrm>
            <a:off x="2026023" y="2419208"/>
            <a:ext cx="96280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các hằng đẳng thức đáng nhớ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tập: 2.22 – 2.25</a:t>
            </a:r>
          </a:p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LTC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ontent Placeholder 2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4056" y="707248"/>
            <a:ext cx="9110345" cy="6074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32"/>
          <p:cNvSpPr txBox="1"/>
          <p:nvPr/>
        </p:nvSpPr>
        <p:spPr>
          <a:xfrm>
            <a:off x="2530405" y="3592873"/>
            <a:ext cx="8035995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9585">
              <a:defRPr/>
            </a:pPr>
            <a:r>
              <a:rPr lang="en-US" alt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TẤT CẢ CÁC EM!</a:t>
            </a:r>
          </a:p>
        </p:txBody>
      </p:sp>
      <p:sp>
        <p:nvSpPr>
          <p:cNvPr id="4" name="WordArt 12"/>
          <p:cNvSpPr>
            <a:spLocks noTextEdit="1"/>
          </p:cNvSpPr>
          <p:nvPr/>
        </p:nvSpPr>
        <p:spPr>
          <a:xfrm>
            <a:off x="2703872" y="948056"/>
            <a:ext cx="7416800" cy="16681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orthographicFront"/>
              <a:lightRig rig="threePt" dir="t"/>
            </a:scene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noProof="1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TIẾT HỌC KẾT THÚC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noProof="1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5"/>
          <p:cNvGrpSpPr/>
          <p:nvPr/>
        </p:nvGrpSpPr>
        <p:grpSpPr>
          <a:xfrm>
            <a:off x="869030" y="9526"/>
            <a:ext cx="506413" cy="6856413"/>
            <a:chOff x="1615" y="10"/>
            <a:chExt cx="797" cy="10797"/>
          </a:xfrm>
        </p:grpSpPr>
        <p:grpSp>
          <p:nvGrpSpPr>
            <p:cNvPr id="6" name="Group 5"/>
            <p:cNvGrpSpPr/>
            <p:nvPr/>
          </p:nvGrpSpPr>
          <p:grpSpPr>
            <a:xfrm rot="5400000">
              <a:off x="-3231" y="5162"/>
              <a:ext cx="10797" cy="490"/>
              <a:chOff x="847725" y="6413500"/>
              <a:chExt cx="7424738" cy="361950"/>
            </a:xfrm>
          </p:grpSpPr>
          <p:pic>
            <p:nvPicPr>
              <p:cNvPr id="8" name="Picture 20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7288" y="6415088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" name="Picture 21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78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" name="Picture 22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60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1" name="Picture 23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34263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Picture 20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725" y="641350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3" name="Picture 21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59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4" name="Picture 22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41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5" name="Picture 23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2325" y="6419850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" name="Picture 23" descr="BSHAPE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5600" y="6415088"/>
                <a:ext cx="838200" cy="355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7" name="Picture 12" descr="N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 flipH="1" flipV="1">
              <a:off x="-3639" y="5269"/>
              <a:ext cx="10792" cy="28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" name="Picture 3" descr="978110qblx53mn6q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64" y="3180716"/>
            <a:ext cx="1412240" cy="36214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273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>
            <a:extLst>
              <a:ext uri="{FF2B5EF4-FFF2-40B4-BE49-F238E27FC236}">
                <a16:creationId xmlns=""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1" y="20783"/>
            <a:ext cx="12284364" cy="7091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5005294" y="6667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hởi động trước khi bơi | Kênh sức khỏe | Sài Gòn Tiếp Thị">
            <a:extLst>
              <a:ext uri="{FF2B5EF4-FFF2-40B4-BE49-F238E27FC236}">
                <a16:creationId xmlns=""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60" y="1766359"/>
            <a:ext cx="9536641" cy="444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CF8FAA4-B948-4222-B646-85FDF23E8B19}"/>
              </a:ext>
            </a:extLst>
          </p:cNvPr>
          <p:cNvSpPr txBox="1"/>
          <p:nvPr/>
        </p:nvSpPr>
        <p:spPr>
          <a:xfrm>
            <a:off x="1308847" y="591670"/>
            <a:ext cx="957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các đa thức sau thành nhân tử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A5FFEF9-24AF-4F22-AEBB-45228848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1" y="2393577"/>
            <a:ext cx="8916168" cy="319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C58B98C-EF41-4BDC-BB3F-3446A740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8" y="284106"/>
            <a:ext cx="8462578" cy="44618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4DF868-8654-4E73-8D70-CE5495FF6E06}"/>
              </a:ext>
            </a:extLst>
          </p:cNvPr>
          <p:cNvGrpSpPr/>
          <p:nvPr/>
        </p:nvGrpSpPr>
        <p:grpSpPr>
          <a:xfrm>
            <a:off x="7039197" y="1398495"/>
            <a:ext cx="4329954" cy="1317811"/>
            <a:chOff x="7758953" y="1613647"/>
            <a:chExt cx="4329954" cy="1317811"/>
          </a:xfrm>
        </p:grpSpPr>
        <p:sp>
          <p:nvSpPr>
            <p:cNvPr id="6" name="Right Brace 5">
              <a:extLst>
                <a:ext uri="{FF2B5EF4-FFF2-40B4-BE49-F238E27FC236}">
                  <a16:creationId xmlns="" xmlns:a16="http://schemas.microsoft.com/office/drawing/2014/main" id="{C9AF0520-0F92-4EDB-B4E7-7193FE378882}"/>
                </a:ext>
              </a:extLst>
            </p:cNvPr>
            <p:cNvSpPr/>
            <p:nvPr/>
          </p:nvSpPr>
          <p:spPr>
            <a:xfrm>
              <a:off x="7758953" y="1613647"/>
              <a:ext cx="430306" cy="1317811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1CAFA7A-6479-4F2B-9E52-5D51A12ABB87}"/>
                </a:ext>
              </a:extLst>
            </p:cNvPr>
            <p:cNvSpPr txBox="1"/>
            <p:nvPr/>
          </p:nvSpPr>
          <p:spPr>
            <a:xfrm>
              <a:off x="8350625" y="2083857"/>
              <a:ext cx="3738282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nhân tử chung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0BCBE3D-6AFB-4C59-A214-1100FA2EC04F}"/>
              </a:ext>
            </a:extLst>
          </p:cNvPr>
          <p:cNvGrpSpPr/>
          <p:nvPr/>
        </p:nvGrpSpPr>
        <p:grpSpPr>
          <a:xfrm>
            <a:off x="8718176" y="3181625"/>
            <a:ext cx="3585884" cy="1586753"/>
            <a:chOff x="8503023" y="3527612"/>
            <a:chExt cx="3585884" cy="1586753"/>
          </a:xfrm>
        </p:grpSpPr>
        <p:sp>
          <p:nvSpPr>
            <p:cNvPr id="8" name="Right Brace 7">
              <a:extLst>
                <a:ext uri="{FF2B5EF4-FFF2-40B4-BE49-F238E27FC236}">
                  <a16:creationId xmlns="" xmlns:a16="http://schemas.microsoft.com/office/drawing/2014/main" id="{40B61554-C51B-4F06-BD3E-1D367723A0C9}"/>
                </a:ext>
              </a:extLst>
            </p:cNvPr>
            <p:cNvSpPr/>
            <p:nvPr/>
          </p:nvSpPr>
          <p:spPr>
            <a:xfrm>
              <a:off x="8503023" y="3527612"/>
              <a:ext cx="430306" cy="1586753"/>
            </a:xfrm>
            <a:prstGeom prst="rightBrac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9DA772D-6292-49DD-A6E5-16FB4137F5A1}"/>
                </a:ext>
              </a:extLst>
            </p:cNvPr>
            <p:cNvSpPr txBox="1"/>
            <p:nvPr/>
          </p:nvSpPr>
          <p:spPr>
            <a:xfrm>
              <a:off x="9067801" y="3720823"/>
              <a:ext cx="3021106" cy="120032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hằng đẳng thức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1DB67FC-811D-4D27-8CDB-F28B59C0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1" y="4969763"/>
            <a:ext cx="4846127" cy="94694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="" xmlns:a16="http://schemas.microsoft.com/office/drawing/2014/main" id="{8B2A1D97-77DA-49D2-9B91-CDEDE02F576E}"/>
              </a:ext>
            </a:extLst>
          </p:cNvPr>
          <p:cNvSpPr/>
          <p:nvPr/>
        </p:nvSpPr>
        <p:spPr>
          <a:xfrm>
            <a:off x="932328" y="4854207"/>
            <a:ext cx="1775013" cy="10625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5757AE2-76C7-4374-88D5-41A2F75A8605}"/>
              </a:ext>
            </a:extLst>
          </p:cNvPr>
          <p:cNvSpPr/>
          <p:nvPr/>
        </p:nvSpPr>
        <p:spPr>
          <a:xfrm>
            <a:off x="3160851" y="4854206"/>
            <a:ext cx="1775013" cy="10870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81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C58B98C-EF41-4BDC-BB3F-3446A740C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4" b="40868"/>
          <a:stretch/>
        </p:blipFill>
        <p:spPr>
          <a:xfrm>
            <a:off x="255598" y="284106"/>
            <a:ext cx="8260873" cy="2638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951E87A-BDAA-4922-9EE3-7C3DE8A25CD5}"/>
              </a:ext>
            </a:extLst>
          </p:cNvPr>
          <p:cNvGrpSpPr/>
          <p:nvPr/>
        </p:nvGrpSpPr>
        <p:grpSpPr>
          <a:xfrm>
            <a:off x="480173" y="2922494"/>
            <a:ext cx="4846127" cy="1087062"/>
            <a:chOff x="390851" y="4854206"/>
            <a:chExt cx="4846127" cy="1087062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1DB67FC-811D-4D27-8CDB-F28B59C0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851" y="4969763"/>
              <a:ext cx="4846127" cy="946943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8B2A1D97-77DA-49D2-9B91-CDEDE02F576E}"/>
                </a:ext>
              </a:extLst>
            </p:cNvPr>
            <p:cNvSpPr/>
            <p:nvPr/>
          </p:nvSpPr>
          <p:spPr>
            <a:xfrm>
              <a:off x="932328" y="4854207"/>
              <a:ext cx="1775013" cy="10625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5757AE2-76C7-4374-88D5-41A2F75A8605}"/>
                </a:ext>
              </a:extLst>
            </p:cNvPr>
            <p:cNvSpPr/>
            <p:nvPr/>
          </p:nvSpPr>
          <p:spPr>
            <a:xfrm>
              <a:off x="3160851" y="4854206"/>
              <a:ext cx="1775013" cy="10870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11650A-450B-4C24-86A5-54CA88638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3" y="4094912"/>
            <a:ext cx="5615827" cy="26243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0E75D5CD-6972-43D6-B4D1-D6A1D5A43954}"/>
              </a:ext>
            </a:extLst>
          </p:cNvPr>
          <p:cNvCxnSpPr/>
          <p:nvPr/>
        </p:nvCxnSpPr>
        <p:spPr>
          <a:xfrm flipH="1">
            <a:off x="6221506" y="4679576"/>
            <a:ext cx="1032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59CEDDD-2043-496C-B6A8-CD3342DD8B79}"/>
              </a:ext>
            </a:extLst>
          </p:cNvPr>
          <p:cNvSpPr txBox="1"/>
          <p:nvPr/>
        </p:nvSpPr>
        <p:spPr>
          <a:xfrm>
            <a:off x="7254350" y="4336327"/>
            <a:ext cx="373828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hạng tử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30E18D8-58D3-45DC-9DC5-847BD9BAF1BB}"/>
              </a:ext>
            </a:extLst>
          </p:cNvPr>
          <p:cNvGrpSpPr/>
          <p:nvPr/>
        </p:nvGrpSpPr>
        <p:grpSpPr>
          <a:xfrm>
            <a:off x="6221506" y="5325907"/>
            <a:ext cx="4329954" cy="1317811"/>
            <a:chOff x="7758953" y="1613647"/>
            <a:chExt cx="4329954" cy="1317811"/>
          </a:xfrm>
        </p:grpSpPr>
        <p:sp>
          <p:nvSpPr>
            <p:cNvPr id="24" name="Right Brace 23">
              <a:extLst>
                <a:ext uri="{FF2B5EF4-FFF2-40B4-BE49-F238E27FC236}">
                  <a16:creationId xmlns="" xmlns:a16="http://schemas.microsoft.com/office/drawing/2014/main" id="{FC1456CC-BE1F-457B-86B1-41704568F2FA}"/>
                </a:ext>
              </a:extLst>
            </p:cNvPr>
            <p:cNvSpPr/>
            <p:nvPr/>
          </p:nvSpPr>
          <p:spPr>
            <a:xfrm>
              <a:off x="7758953" y="1613647"/>
              <a:ext cx="430306" cy="1317811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E339C6B-55CA-48F7-AC26-3EF424F0D577}"/>
                </a:ext>
              </a:extLst>
            </p:cNvPr>
            <p:cNvSpPr txBox="1"/>
            <p:nvPr/>
          </p:nvSpPr>
          <p:spPr>
            <a:xfrm>
              <a:off x="8350625" y="2083857"/>
              <a:ext cx="3738282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nhân tử chung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8F9CD5-7720-437A-89B3-6D3E05CA7507}"/>
              </a:ext>
            </a:extLst>
          </p:cNvPr>
          <p:cNvSpPr txBox="1"/>
          <p:nvPr/>
        </p:nvSpPr>
        <p:spPr>
          <a:xfrm>
            <a:off x="0" y="1931571"/>
            <a:ext cx="4069977" cy="1654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đa thức thành nhân tử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908ED9-2B99-4186-91F3-68826C468CEB}"/>
              </a:ext>
            </a:extLst>
          </p:cNvPr>
          <p:cNvSpPr txBox="1"/>
          <p:nvPr/>
        </p:nvSpPr>
        <p:spPr>
          <a:xfrm>
            <a:off x="5710517" y="542399"/>
            <a:ext cx="61049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NHÂN TỬ CHUNG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66F196-9397-4BDD-B482-38E3B5FE7EA0}"/>
              </a:ext>
            </a:extLst>
          </p:cNvPr>
          <p:cNvSpPr txBox="1"/>
          <p:nvPr/>
        </p:nvSpPr>
        <p:spPr>
          <a:xfrm>
            <a:off x="5710516" y="2435778"/>
            <a:ext cx="610496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HẰNG ĐẲNG THỨC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2BCEA91-A701-4520-9A1F-B19C1C7D74DB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4069977" y="865565"/>
            <a:ext cx="1640540" cy="1893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7CD74B-939A-4A4C-9A31-A832F0621B0A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4069977" y="2758943"/>
            <a:ext cx="164054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1FCB0CC-AFC0-4371-BF7C-4B478EA43669}"/>
              </a:ext>
            </a:extLst>
          </p:cNvPr>
          <p:cNvGrpSpPr/>
          <p:nvPr/>
        </p:nvGrpSpPr>
        <p:grpSpPr>
          <a:xfrm>
            <a:off x="4069977" y="2758945"/>
            <a:ext cx="7745504" cy="1986442"/>
            <a:chOff x="4069977" y="2758945"/>
            <a:chExt cx="7745504" cy="1986442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EA68457-09D5-4DE9-AE30-9F388EC32364}"/>
                </a:ext>
              </a:extLst>
            </p:cNvPr>
            <p:cNvSpPr txBox="1"/>
            <p:nvPr/>
          </p:nvSpPr>
          <p:spPr>
            <a:xfrm>
              <a:off x="5710517" y="4099056"/>
              <a:ext cx="6104964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latin typeface="+mj-lt"/>
                </a:rPr>
                <a:t>NHÓM CÁC HẠNG TỬ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4B384FE3-833E-49A2-8A03-C8FCB8598173}"/>
                </a:ext>
              </a:extLst>
            </p:cNvPr>
            <p:cNvCxnSpPr>
              <a:cxnSpLocks/>
              <a:stCxn id="2" idx="3"/>
              <a:endCxn id="4" idx="1"/>
            </p:cNvCxnSpPr>
            <p:nvPr/>
          </p:nvCxnSpPr>
          <p:spPr>
            <a:xfrm>
              <a:off x="4069977" y="2758945"/>
              <a:ext cx="1640540" cy="166327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10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DB0F98-42DC-499A-A3B9-37110924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2967"/>
            <a:ext cx="12057632" cy="476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1F8947-7291-4136-81E1-B57BD69DC4F8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9ADEE487-4913-4EB8-A3EC-2C3288A842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3794" y="43907"/>
            <a:ext cx="2118206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78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DB0F98-42DC-499A-A3B9-371109245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365" y="0"/>
            <a:ext cx="11689976" cy="462380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45584FC4-30F9-4EFC-AF16-9E1FBEACBC9C}"/>
              </a:ext>
            </a:extLst>
          </p:cNvPr>
          <p:cNvSpPr/>
          <p:nvPr/>
        </p:nvSpPr>
        <p:spPr>
          <a:xfrm>
            <a:off x="2268071" y="2599764"/>
            <a:ext cx="2572870" cy="7171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E914FE81-B45B-4786-8E0E-64F5C5C417D9}"/>
              </a:ext>
            </a:extLst>
          </p:cNvPr>
          <p:cNvSpPr/>
          <p:nvPr/>
        </p:nvSpPr>
        <p:spPr>
          <a:xfrm>
            <a:off x="6956611" y="2643594"/>
            <a:ext cx="2572870" cy="7171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BE59AE1-3B69-45EB-96A2-1BD778BE4ECF}"/>
              </a:ext>
            </a:extLst>
          </p:cNvPr>
          <p:cNvSpPr txBox="1"/>
          <p:nvPr/>
        </p:nvSpPr>
        <p:spPr>
          <a:xfrm>
            <a:off x="172232" y="4954065"/>
            <a:ext cx="12019768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tích đa thức bằng phương pháp nhóm hạng tử</a:t>
            </a:r>
          </a:p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Đối với một đa thức có thể có nhiều cách nhóm các hạng tử thích hợp.</a:t>
            </a:r>
          </a:p>
        </p:txBody>
      </p:sp>
    </p:spTree>
    <p:extLst>
      <p:ext uri="{BB962C8B-B14F-4D97-AF65-F5344CB8AC3E}">
        <p14:creationId xmlns:p14="http://schemas.microsoft.com/office/powerpoint/2010/main" val="7453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251</Words>
  <Application>Microsoft Office PowerPoint</Application>
  <PresentationFormat>Widescreen</PresentationFormat>
  <Paragraphs>58</Paragraphs>
  <Slides>24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nguyengai92spt@gmail.com</dc:creator>
  <cp:lastModifiedBy>NGUYEN THI KIEU</cp:lastModifiedBy>
  <cp:revision>20</cp:revision>
  <dcterms:created xsi:type="dcterms:W3CDTF">2024-11-27T19:59:42Z</dcterms:created>
  <dcterms:modified xsi:type="dcterms:W3CDTF">2025-11-13T22:55:53Z</dcterms:modified>
</cp:coreProperties>
</file>