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StoryBook Rough"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45" d="100"/>
          <a:sy n="45"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microsoft.com/office/2007/relationships/hdphoto" Target="../media/hdphoto4.wdp"/><Relationship Id="rId7" Type="http://schemas.openxmlformats.org/officeDocument/2006/relationships/image" Target="../media/image43.png"/><Relationship Id="rId12"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48.png"/><Relationship Id="rId5" Type="http://schemas.microsoft.com/office/2007/relationships/hdphoto" Target="../media/hdphoto5.wdp"/><Relationship Id="rId10" Type="http://schemas.microsoft.com/office/2007/relationships/hdphoto" Target="../media/hdphoto1.wdp"/><Relationship Id="rId4" Type="http://schemas.openxmlformats.org/officeDocument/2006/relationships/image" Target="../media/image46.png"/><Relationship Id="rId9" Type="http://schemas.openxmlformats.org/officeDocument/2006/relationships/image" Target="../media/image36.png"/><Relationship Id="rId1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26" Type="http://schemas.openxmlformats.org/officeDocument/2006/relationships/image" Target="../media/image410.png"/><Relationship Id="rId3" Type="http://schemas.openxmlformats.org/officeDocument/2006/relationships/image" Target="../media/image33.svg"/><Relationship Id="rId7" Type="http://schemas.openxmlformats.org/officeDocument/2006/relationships/image" Target="../media/image39.svg"/><Relationship Id="rId25" Type="http://schemas.openxmlformats.org/officeDocument/2006/relationships/image" Target="../media/image40.png"/><Relationship Id="rId2" Type="http://schemas.openxmlformats.org/officeDocument/2006/relationships/image" Target="../media/image32.png"/><Relationship Id="rId29"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svg"/><Relationship Id="rId5" Type="http://schemas.openxmlformats.org/officeDocument/2006/relationships/image" Target="../media/image42.svg"/><Relationship Id="rId28" Type="http://schemas.openxmlformats.org/officeDocument/2006/relationships/image" Target="../media/image430.png"/><Relationship Id="rId10" Type="http://schemas.openxmlformats.org/officeDocument/2006/relationships/image" Target="../media/image5.png"/><Relationship Id="rId4" Type="http://schemas.openxmlformats.org/officeDocument/2006/relationships/image" Target="../media/image41.png"/><Relationship Id="rId9" Type="http://schemas.openxmlformats.org/officeDocument/2006/relationships/image" Target="../media/image10.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svg"/><Relationship Id="rId7" Type="http://schemas.openxmlformats.org/officeDocument/2006/relationships/image" Target="../media/image3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8.png"/><Relationship Id="rId11" Type="http://schemas.microsoft.com/office/2007/relationships/hdphoto" Target="../media/hdphoto6.wdp"/><Relationship Id="rId5" Type="http://schemas.openxmlformats.org/officeDocument/2006/relationships/image" Target="../media/image42.svg"/><Relationship Id="rId10" Type="http://schemas.openxmlformats.org/officeDocument/2006/relationships/image" Target="../media/image50.png"/><Relationship Id="rId4" Type="http://schemas.openxmlformats.org/officeDocument/2006/relationships/image" Target="../media/image4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svg"/><Relationship Id="rId7" Type="http://schemas.openxmlformats.org/officeDocument/2006/relationships/image" Target="../media/image5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9.svg"/><Relationship Id="rId10" Type="http://schemas.openxmlformats.org/officeDocument/2006/relationships/image" Target="../media/image53.png"/><Relationship Id="rId4" Type="http://schemas.openxmlformats.org/officeDocument/2006/relationships/image" Target="../media/image28.png"/><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8.png"/><Relationship Id="rId21" Type="http://schemas.openxmlformats.org/officeDocument/2006/relationships/image" Target="../media/image49.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0.png"/><Relationship Id="rId3" Type="http://schemas.microsoft.com/office/2007/relationships/hdphoto" Target="../media/hdphoto2.wdp"/><Relationship Id="rId7" Type="http://schemas.openxmlformats.org/officeDocument/2006/relationships/image" Target="../media/image29.svg"/><Relationship Id="rId12" Type="http://schemas.openxmlformats.org/officeDocument/2006/relationships/image" Target="../media/image500.png"/><Relationship Id="rId2" Type="http://schemas.openxmlformats.org/officeDocument/2006/relationships/image" Target="../media/image37.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9.svg"/><Relationship Id="rId15" Type="http://schemas.openxmlformats.org/officeDocument/2006/relationships/image" Target="../media/image16.svg"/><Relationship Id="rId4" Type="http://schemas.openxmlformats.org/officeDocument/2006/relationships/image" Target="../media/image38.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10.svg"/><Relationship Id="rId25" Type="http://schemas.openxmlformats.org/officeDocument/2006/relationships/image" Target="../media/image53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39.svg"/><Relationship Id="rId10" Type="http://schemas.openxmlformats.org/officeDocument/2006/relationships/image" Target="../media/image5.png"/><Relationship Id="rId4" Type="http://schemas.openxmlformats.org/officeDocument/2006/relationships/image" Target="../media/image38.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svg"/><Relationship Id="rId7" Type="http://schemas.openxmlformats.org/officeDocument/2006/relationships/image" Target="../media/image16.svg"/><Relationship Id="rId12"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5.svg"/><Relationship Id="rId5" Type="http://schemas.openxmlformats.org/officeDocument/2006/relationships/image" Target="../media/image42.svg"/><Relationship Id="rId10" Type="http://schemas.openxmlformats.org/officeDocument/2006/relationships/image" Target="../media/image34.png"/><Relationship Id="rId19" Type="http://schemas.openxmlformats.org/officeDocument/2006/relationships/image" Target="../media/image540.png"/><Relationship Id="rId4" Type="http://schemas.openxmlformats.org/officeDocument/2006/relationships/image" Target="../media/image41.png"/><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svg"/><Relationship Id="rId7" Type="http://schemas.openxmlformats.org/officeDocument/2006/relationships/image" Target="../media/image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41.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4.wdp"/><Relationship Id="rId7" Type="http://schemas.openxmlformats.org/officeDocument/2006/relationships/image" Target="../media/image36.png"/><Relationship Id="rId12" Type="http://schemas.openxmlformats.org/officeDocument/2006/relationships/image" Target="../media/image10.svg"/><Relationship Id="rId2" Type="http://schemas.openxmlformats.org/officeDocument/2006/relationships/image" Target="../media/image45.png"/><Relationship Id="rId29" Type="http://schemas.openxmlformats.org/officeDocument/2006/relationships/image" Target="../media/image56.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43.png"/><Relationship Id="rId10" Type="http://schemas.openxmlformats.org/officeDocument/2006/relationships/image" Target="../media/image49.svg"/><Relationship Id="rId4" Type="http://schemas.openxmlformats.org/officeDocument/2006/relationships/image" Target="../media/image47.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2.png"/><Relationship Id="rId7" Type="http://schemas.openxmlformats.org/officeDocument/2006/relationships/image" Target="../media/image15.pn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svg"/><Relationship Id="rId7" Type="http://schemas.openxmlformats.org/officeDocument/2006/relationships/image" Target="../media/image6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9.png"/><Relationship Id="rId5" Type="http://schemas.openxmlformats.org/officeDocument/2006/relationships/image" Target="../media/image33.svg"/><Relationship Id="rId10" Type="http://schemas.openxmlformats.org/officeDocument/2006/relationships/image" Target="../media/image61.png"/><Relationship Id="rId4" Type="http://schemas.openxmlformats.org/officeDocument/2006/relationships/image" Target="../media/image32.png"/><Relationship Id="rId9" Type="http://schemas.openxmlformats.org/officeDocument/2006/relationships/image" Target="../media/image27.sv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svg"/><Relationship Id="rId7" Type="http://schemas.openxmlformats.org/officeDocument/2006/relationships/image" Target="../media/image5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9.svg"/><Relationship Id="rId10" Type="http://schemas.openxmlformats.org/officeDocument/2006/relationships/image" Target="../media/image62.png"/><Relationship Id="rId4" Type="http://schemas.openxmlformats.org/officeDocument/2006/relationships/image" Target="../media/image28.png"/><Relationship Id="rId9" Type="http://schemas.openxmlformats.org/officeDocument/2006/relationships/image" Target="../media/image4.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63.png"/><Relationship Id="rId21" Type="http://schemas.openxmlformats.org/officeDocument/2006/relationships/image" Target="../media/image74.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svg"/><Relationship Id="rId24" Type="http://schemas.openxmlformats.org/officeDocument/2006/relationships/image" Target="../media/image77.png"/><Relationship Id="rId5" Type="http://schemas.openxmlformats.org/officeDocument/2006/relationships/image" Target="../media/image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26" Type="http://schemas.openxmlformats.org/officeDocument/2006/relationships/image" Target="../media/image85.png"/><Relationship Id="rId3" Type="http://schemas.openxmlformats.org/officeDocument/2006/relationships/image" Target="../media/image66.svg"/><Relationship Id="rId7" Type="http://schemas.openxmlformats.org/officeDocument/2006/relationships/image" Target="../media/image10.svg"/><Relationship Id="rId25" Type="http://schemas.openxmlformats.org/officeDocument/2006/relationships/image" Target="../media/image84.png"/><Relationship Id="rId2" Type="http://schemas.openxmlformats.org/officeDocument/2006/relationships/image" Target="../media/image65.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png"/><Relationship Id="rId24" Type="http://schemas.openxmlformats.org/officeDocument/2006/relationships/image" Target="../media/image83.png"/><Relationship Id="rId5" Type="http://schemas.openxmlformats.org/officeDocument/2006/relationships/image" Target="../media/image79.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4" Type="http://schemas.openxmlformats.org/officeDocument/2006/relationships/image" Target="../media/image78.pn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svg"/><Relationship Id="rId2" Type="http://schemas.openxmlformats.org/officeDocument/2006/relationships/image" Target="../media/image63.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2.png"/><Relationship Id="rId7" Type="http://schemas.openxmlformats.org/officeDocument/2006/relationships/image" Target="../media/image15.png"/><Relationship Id="rId17" Type="http://schemas.openxmlformats.org/officeDocument/2006/relationships/image" Target="../media/image10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6.svg"/><Relationship Id="rId4" Type="http://schemas.openxmlformats.org/officeDocument/2006/relationships/image" Target="../media/image33.sv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9.png"/><Relationship Id="rId5" Type="http://schemas.microsoft.com/office/2007/relationships/hdphoto" Target="../media/hdphoto8.wdp"/><Relationship Id="rId28" Type="http://schemas.openxmlformats.org/officeDocument/2006/relationships/image" Target="../media/image1060.png"/><Relationship Id="rId4" Type="http://schemas.openxmlformats.org/officeDocument/2006/relationships/image" Target="../media/image81.png"/><Relationship Id="rId9" Type="http://schemas.openxmlformats.org/officeDocument/2006/relationships/image" Target="../media/image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9.svg"/><Relationship Id="rId7" Type="http://schemas.openxmlformats.org/officeDocument/2006/relationships/image" Target="../media/image4.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23" Type="http://schemas.openxmlformats.org/officeDocument/2006/relationships/image" Target="../media/image1080.png"/><Relationship Id="rId4" Type="http://schemas.openxmlformats.org/officeDocument/2006/relationships/image" Target="../media/image28.png"/><Relationship Id="rId9" Type="http://schemas.openxmlformats.org/officeDocument/2006/relationships/image" Target="../media/image33.sv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00.png"/><Relationship Id="rId7" Type="http://schemas.openxmlformats.org/officeDocument/2006/relationships/image" Target="../media/image10.svg"/><Relationship Id="rId2" Type="http://schemas.openxmlformats.org/officeDocument/2006/relationships/image" Target="../media/image32.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2.svg"/><Relationship Id="rId4" Type="http://schemas.openxmlformats.org/officeDocument/2006/relationships/image" Target="../media/image41.pn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6.svg"/><Relationship Id="rId7" Type="http://schemas.openxmlformats.org/officeDocument/2006/relationships/image" Target="../media/image25.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9.svg"/><Relationship Id="rId4" Type="http://schemas.openxmlformats.org/officeDocument/2006/relationships/image" Target="../media/image78.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svg"/><Relationship Id="rId7" Type="http://schemas.openxmlformats.org/officeDocument/2006/relationships/image" Target="../media/image1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31.svg"/><Relationship Id="rId10"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image" Target="../media/image52.svg"/><Relationship Id="rId7" Type="http://schemas.openxmlformats.org/officeDocument/2006/relationships/image" Target="../media/image2.svg"/><Relationship Id="rId12"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104.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03.png"/><Relationship Id="rId9" Type="http://schemas.openxmlformats.org/officeDocument/2006/relationships/image" Target="../media/image4.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2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34.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29.svg"/><Relationship Id="rId12" Type="http://schemas.openxmlformats.org/officeDocument/2006/relationships/image" Target="../media/image40.jp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0.svg"/><Relationship Id="rId25"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24" Type="http://schemas.openxmlformats.org/officeDocument/2006/relationships/image" Target="../media/image5.png"/><Relationship Id="rId5" Type="http://schemas.openxmlformats.org/officeDocument/2006/relationships/image" Target="../media/image39.svg"/><Relationship Id="rId23" Type="http://schemas.openxmlformats.org/officeDocument/2006/relationships/image" Target="../media/image240.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image" Target="../media/image33.svg"/><Relationship Id="rId7" Type="http://schemas.openxmlformats.org/officeDocument/2006/relationships/image" Target="../media/image38.png"/><Relationship Id="rId12" Type="http://schemas.openxmlformats.org/officeDocument/2006/relationships/image" Target="../media/image10.svg"/><Relationship Id="rId17" Type="http://schemas.openxmlformats.org/officeDocument/2006/relationships/image" Target="../media/image43.png"/><Relationship Id="rId2" Type="http://schemas.openxmlformats.org/officeDocument/2006/relationships/image" Target="../media/image32.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9.png"/><Relationship Id="rId5" Type="http://schemas.openxmlformats.org/officeDocument/2006/relationships/image" Target="../media/image41.png"/><Relationship Id="rId15" Type="http://schemas.openxmlformats.org/officeDocument/2006/relationships/image" Target="../media/image5.png"/><Relationship Id="rId10" Type="http://schemas.openxmlformats.org/officeDocument/2006/relationships/image" Target="../media/image29.sv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4.svg"/><Relationship Id="rId27" Type="http://schemas.openxmlformats.org/officeDocument/2006/relationships/image" Target="../media/image280.png"/></Relationships>
</file>

<file path=ppt/slides/_rels/slide9.xml.rels><?xml version="1.0" encoding="UTF-8" standalone="yes"?>
<Relationships xmlns="http://schemas.openxmlformats.org/package/2006/relationships"><Relationship Id="rId13" Type="http://schemas.openxmlformats.org/officeDocument/2006/relationships/image" Target="../media/image320.png"/><Relationship Id="rId3" Type="http://schemas.openxmlformats.org/officeDocument/2006/relationships/image" Target="../media/image32.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340.png"/><Relationship Id="rId10" Type="http://schemas.openxmlformats.org/officeDocument/2006/relationships/image" Target="../media/image29.png"/><Relationship Id="rId4" Type="http://schemas.openxmlformats.org/officeDocument/2006/relationships/image" Target="../media/image33.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53995">
            <a:off x="13128410" y="340274"/>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2439">
            <a:off x="1118227" y="218081"/>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311" y="4644357"/>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5838464" y="2329447"/>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929311" y="265162"/>
            <a:ext cx="506908" cy="76659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62643" y="9410700"/>
            <a:ext cx="317697" cy="480448"/>
          </a:xfrm>
          <a:prstGeom prst="rect">
            <a:avLst/>
          </a:prstGeom>
        </p:spPr>
      </p:pic>
      <p:sp>
        <p:nvSpPr>
          <p:cNvPr id="14" name="Google Shape;7484;p29"/>
          <p:cNvSpPr txBox="1">
            <a:spLocks/>
          </p:cNvSpPr>
          <p:nvPr/>
        </p:nvSpPr>
        <p:spPr>
          <a:xfrm>
            <a:off x="2263977" y="6950535"/>
            <a:ext cx="12960896" cy="207576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spcBef>
                <a:spcPts val="0"/>
              </a:spcBef>
              <a:spcAft>
                <a:spcPts val="0"/>
              </a:spcAft>
              <a:buClr>
                <a:srgbClr val="04596F"/>
              </a:buClr>
              <a:buSzPts val="5200"/>
              <a:buFont typeface="Kavoon"/>
              <a:buNone/>
              <a:tabLst/>
              <a:defRPr/>
            </a:pPr>
            <a:r>
              <a:rPr kumimoji="0" lang="en-US" sz="5000" b="1" i="0" u="none" strike="noStrike" kern="0" cap="none" spc="0" normalizeH="0" baseline="0" noProof="0" dirty="0">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GV: </a:t>
            </a:r>
            <a:r>
              <a:rPr kumimoji="0" lang="en-US" sz="5000" b="1" i="0" u="none" strike="noStrike" kern="0" cap="none" spc="0" normalizeH="0" baseline="0" noProof="0" dirty="0" err="1">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Nguyễn</a:t>
            </a:r>
            <a:r>
              <a:rPr kumimoji="0" lang="en-US" sz="5000" b="1" i="0" u="none" strike="noStrike" kern="0" cap="none" spc="0" normalizeH="0" noProof="0" dirty="0">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 </a:t>
            </a:r>
            <a:r>
              <a:rPr kumimoji="0" lang="en-US" sz="5000" b="1" i="0" u="none" strike="noStrike" kern="0" cap="none" spc="0" normalizeH="0" noProof="0" dirty="0" err="1">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Thị</a:t>
            </a:r>
            <a:r>
              <a:rPr kumimoji="0" lang="en-US" sz="5000" b="1" i="0" u="none" strike="noStrike" kern="0" cap="none" spc="0" normalizeH="0" noProof="0" dirty="0">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 </a:t>
            </a:r>
            <a:r>
              <a:rPr kumimoji="0" lang="en-US" sz="5000" b="1" i="0" u="none" strike="noStrike" kern="0" cap="none" spc="0" normalizeH="0" noProof="0" dirty="0" err="1">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Nhiên</a:t>
            </a:r>
            <a:endParaRPr lang="en-US" sz="5000" b="1" kern="0" dirty="0">
              <a:ln w="0"/>
              <a:solidFill>
                <a:srgbClr val="FFFF00"/>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spcBef>
                <a:spcPts val="0"/>
              </a:spcBef>
              <a:spcAft>
                <a:spcPts val="0"/>
              </a:spcAft>
              <a:buClr>
                <a:srgbClr val="04596F"/>
              </a:buClr>
              <a:buSzPts val="5200"/>
              <a:buFont typeface="Kavoon"/>
              <a:buNone/>
              <a:tabLst/>
              <a:defRPr/>
            </a:pPr>
            <a:r>
              <a:rPr lang="en-US" sz="5000" b="1" kern="0" noProof="0" dirty="0" err="1">
                <a:ln w="0"/>
                <a:solidFill>
                  <a:srgbClr val="FFFF00"/>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rPr>
              <a:t>Trường</a:t>
            </a:r>
            <a:r>
              <a:rPr lang="en-US" sz="5000" b="1" kern="0" noProof="0" dirty="0">
                <a:ln w="0"/>
                <a:solidFill>
                  <a:srgbClr val="FFFF00"/>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rPr>
              <a:t> THCS </a:t>
            </a:r>
            <a:r>
              <a:rPr lang="en-US" sz="5000" b="1" kern="0" noProof="0" dirty="0" err="1">
                <a:ln w="0"/>
                <a:solidFill>
                  <a:srgbClr val="FFFF00"/>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rPr>
              <a:t>Hải</a:t>
            </a:r>
            <a:r>
              <a:rPr lang="en-US" sz="5000" b="1" kern="0" noProof="0" dirty="0">
                <a:ln w="0"/>
                <a:solidFill>
                  <a:srgbClr val="FFFF00"/>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rPr>
              <a:t> </a:t>
            </a:r>
            <a:r>
              <a:rPr lang="en-US" sz="5000" b="1" kern="0" noProof="0" dirty="0" err="1">
                <a:ln w="0"/>
                <a:solidFill>
                  <a:srgbClr val="FFFF00"/>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rPr>
              <a:t>Đường</a:t>
            </a:r>
            <a:endParaRPr kumimoji="0" lang="vi-VN" sz="5000" b="1" i="0" u="none" strike="noStrike" kern="0" cap="none" spc="0" normalizeH="0" baseline="0" noProof="0" dirty="0">
              <a:ln w="0"/>
              <a:solidFill>
                <a:srgbClr val="FFFF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endParaRPr>
          </a:p>
        </p:txBody>
      </p:sp>
      <p:sp>
        <p:nvSpPr>
          <p:cNvPr id="10" name="Google Shape;7484;p29">
            <a:extLst>
              <a:ext uri="{FF2B5EF4-FFF2-40B4-BE49-F238E27FC236}">
                <a16:creationId xmlns:a16="http://schemas.microsoft.com/office/drawing/2014/main" id="{D771BD5C-8C90-E0E1-0211-AF1B98BC0A9B}"/>
              </a:ext>
            </a:extLst>
          </p:cNvPr>
          <p:cNvSpPr txBox="1">
            <a:spLocks/>
          </p:cNvSpPr>
          <p:nvPr/>
        </p:nvSpPr>
        <p:spPr>
          <a:xfrm>
            <a:off x="2539410" y="1713440"/>
            <a:ext cx="12960896" cy="400050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6">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 </a:t>
            </a:r>
            <a:r>
              <a:rPr lang="en-US" sz="5000" b="1" dirty="0" err="1">
                <a:solidFill>
                  <a:srgbClr val="5F9A80"/>
                </a:solidFill>
                <a:latin typeface="Arial" panose="020B0604020202020204" pitchFamily="34" charset="0"/>
                <a:cs typeface="Arial" panose="020B0604020202020204" pitchFamily="34" charset="0"/>
              </a:rPr>
              <a:t>Chú</a:t>
            </a:r>
            <a:r>
              <a:rPr lang="en-US" sz="5000" b="1" dirty="0">
                <a:solidFill>
                  <a:srgbClr val="5F9A80"/>
                </a:solidFill>
                <a:latin typeface="Arial" panose="020B0604020202020204" pitchFamily="34" charset="0"/>
                <a:cs typeface="Arial" panose="020B0604020202020204" pitchFamily="34" charset="0"/>
              </a:rPr>
              <a:t> ý:</a:t>
            </a: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p:pic>
        <p:nvPicPr>
          <p:cNvPr id="37" name="Picture 23"/>
          <p:cNvPicPr>
            <a:picLocks noChangeAspect="1"/>
          </p:cNvPicPr>
          <p:nvPr/>
        </p:nvPicPr>
        <p:blipFill>
          <a:blip r:embed="rId9">
            <a:duotone>
              <a:prstClr val="black"/>
              <a:srgbClr val="438F79">
                <a:tint val="45000"/>
                <a:satMod val="400000"/>
              </a:srgbClr>
            </a:duotone>
            <a:extLst>
              <a:ext uri="{BEBA8EAE-BF5A-486C-A8C5-ECC9F3942E4B}">
                <a14:imgProps xmlns:a14="http://schemas.microsoft.com/office/drawing/2010/main">
                  <a14:imgLayer r:embed="rId10">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Giải</a:t>
            </a:r>
            <a:r>
              <a:rPr lang="en-US" sz="4000" b="1" u="sng" dirty="0">
                <a:solidFill>
                  <a:schemeClr val="bg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Như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Làm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việc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Trả</a:t>
            </a:r>
            <a:r>
              <a:rPr lang="en-US" sz="4000" b="1" u="sng" dirty="0">
                <a:solidFill>
                  <a:schemeClr val="bg1"/>
                </a:solidFill>
                <a:latin typeface="Arial" panose="020B0604020202020204" pitchFamily="34" charset="0"/>
                <a:cs typeface="Arial" panose="020B0604020202020204" pitchFamily="34" charset="0"/>
              </a:rPr>
              <a:t> </a:t>
            </a:r>
            <a:r>
              <a:rPr lang="en-US" sz="4000" b="1" u="sng" dirty="0" err="1">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10"/>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a:solidFill>
                    <a:prstClr val="black"/>
                  </a:solidFill>
                  <a:latin typeface="Arial" panose="020B0604020202020204" pitchFamily="34" charset="0"/>
                  <a:cs typeface="Arial" panose="020B0604020202020204" pitchFamily="34" charset="0"/>
                </a:rPr>
                <a:t>02</a:t>
              </a: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6 .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3:</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Từ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2"/>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Các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FFFF00"/>
                </a:solidFill>
                <a:latin typeface="Arial" panose="020B0604020202020204" pitchFamily="34" charset="0"/>
              </a:rPr>
              <a:t>KHỞI ĐỘNG</a:t>
            </a:r>
          </a:p>
        </p:txBody>
      </p:sp>
      <p:pic>
        <p:nvPicPr>
          <p:cNvPr id="1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p>
        </p:txBody>
      </p:sp>
      <p:pic>
        <p:nvPicPr>
          <p:cNvPr id="13" name="Picture 7"/>
          <p:cNvPicPr>
            <a:picLocks noChangeAspect="1"/>
          </p:cNvPicPr>
          <p:nvPr/>
        </p:nvPicPr>
        <p:blipFill>
          <a:blip r:embed="rId7">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4">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NHẬN XÉT</a:t>
            </a:r>
          </a:p>
        </p:txBody>
      </p:sp>
      <p:pic>
        <p:nvPicPr>
          <p:cNvPr id="37" name="Picture 23"/>
          <p:cNvPicPr>
            <a:picLocks noChangeAspect="1"/>
          </p:cNvPicPr>
          <p:nvPr/>
        </p:nvPicPr>
        <p:blipFill>
          <a:blip r:embed="rId7">
            <a:duotone>
              <a:prstClr val="black"/>
              <a:srgbClr val="438F79">
                <a:tint val="45000"/>
                <a:satMod val="400000"/>
              </a:srgbClr>
            </a:duotone>
            <a:extLst>
              <a:ext uri="{BEBA8EAE-BF5A-486C-A8C5-ECC9F3942E4B}">
                <a14:imgProps xmlns:a14="http://schemas.microsoft.com/office/drawing/2010/main">
                  <a14:imgLayer r:embed="rId8">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Vậy 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10"/>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Trả</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Đặc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6.1: (SGK – tr.7)</a:t>
            </a: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a:solidFill>
                  <a:prstClr val="white"/>
                </a:solidFill>
                <a:latin typeface="Arial" panose="020B0604020202020204" pitchFamily="34" charset="0"/>
                <a:cs typeface="Arial" panose="020B0604020202020204" pitchFamily="34" charset="0"/>
              </a:rPr>
              <a:t>Bài</a:t>
            </a:r>
            <a:r>
              <a:rPr lang="en-US" sz="4000" b="1" dirty="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12:30 =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6.3: (SGK – tr.7)</a:t>
            </a: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6.4: (SGK – 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VI: </a:t>
            </a:r>
          </a:p>
          <a:p>
            <a:pPr lvl="0" algn="ctr">
              <a:lnSpc>
                <a:spcPct val="150000"/>
              </a:lnSpc>
              <a:defRPr/>
            </a:pPr>
            <a:r>
              <a:rPr lang="vi-VN" sz="7000" b="1" kern="0" dirty="0">
                <a:solidFill>
                  <a:schemeClr val="bg1"/>
                </a:solidFill>
                <a:cs typeface="Arial" panose="020B0604020202020204" pitchFamily="34" charset="0"/>
              </a:rPr>
              <a:t>TỈ 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p>
        </p:txBody>
      </p:sp>
      <mc:AlternateContent xmlns:mc="http://schemas.openxmlformats.org/markup-compatibility/2006" xmlns:a14="http://schemas.microsoft.com/office/drawing/2010/main">
        <mc:Choice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6.5: (SGK – tr.7)</a:t>
            </a: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4" cstate="print">
            <a:duotone>
              <a:prstClr val="black"/>
              <a:srgbClr val="438F7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8">
            <a:alphaModFix amt="56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6.6: (SGK – tr.7)</a:t>
            </a: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EM CÓ BIẾT?</a:t>
            </a:r>
          </a:p>
        </p:txBody>
      </p:sp>
      <p:pic>
        <p:nvPicPr>
          <p:cNvPr id="21"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02</a:t>
              </a: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a:latin typeface="Arial" panose="020B0604020202020204" pitchFamily="34" charset="0"/>
                  <a:cs typeface="Arial" panose="020B0604020202020204" pitchFamily="34" charset="0"/>
                </a:rPr>
                <a:t>01</a:t>
              </a: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a:latin typeface="Arial" panose="020B0604020202020204" pitchFamily="34" charset="0"/>
                <a:cs typeface="Arial" panose="020B0604020202020204" pitchFamily="34" charset="0"/>
              </a:rPr>
              <a:t>HĐ 1:</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17">
            <a:extLst>
              <a:ext uri="{BEBA8EAE-BF5A-486C-A8C5-ECC9F3942E4B}">
                <a14:imgProps xmlns:a14="http://schemas.microsoft.com/office/drawing/2010/main">
                  <a14:imgLayer r:embed="rId18">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a:solidFill>
                  <a:srgbClr val="5F9A80"/>
                </a:solidFill>
                <a:latin typeface="Arial" panose="020B0604020202020204" pitchFamily="34" charset="0"/>
                <a:cs typeface="Arial" panose="020B0604020202020204" pitchFamily="34" charset="0"/>
              </a:rPr>
              <a:t>* Chú ý:</a:t>
            </a: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a:latin typeface="Arial" panose="020B0604020202020204" pitchFamily="34" charset="0"/>
                <a:ea typeface="Times New Roman" panose="02020603050405020304" pitchFamily="18" charset="0"/>
                <a:cs typeface="Arial" panose="020B0604020202020204" pitchFamily="34" charset="0"/>
              </a:rPr>
              <a:t>1</a:t>
            </a:r>
            <a:r>
              <a:rPr lang="nl-NL" sz="4000" b="1" dirty="0">
                <a:latin typeface="Arial" panose="020B0604020202020204" pitchFamily="34" charset="0"/>
                <a:ea typeface="Times New Roman" panose="02020603050405020304" pitchFamily="18" charset="0"/>
                <a:cs typeface="Arial" panose="020B0604020202020204" pitchFamily="34" charset="0"/>
              </a:rPr>
              <a:t> (SGK – 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2088</Words>
  <Application>Microsoft Office PowerPoint</Application>
  <PresentationFormat>Custom</PresentationFormat>
  <Paragraphs>239</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StoryBook Rough</vt:lpstr>
      <vt:lpstr>Cambria Math</vt:lpstr>
      <vt:lpstr>Kavoon</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Administrator</cp:lastModifiedBy>
  <cp:revision>189</cp:revision>
  <dcterms:created xsi:type="dcterms:W3CDTF">2006-08-16T00:00:00Z</dcterms:created>
  <dcterms:modified xsi:type="dcterms:W3CDTF">2025-10-23T08:00:01Z</dcterms:modified>
  <dc:identifier>DAFODxhJNsQ</dc:identifier>
</cp:coreProperties>
</file>