
<file path=[Content_Types].xml><?xml version="1.0" encoding="utf-8"?>
<Types xmlns="http://schemas.openxmlformats.org/package/2006/content-types">
  <Default Extension="mp3" ContentType="audio/mpeg"/>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Lst>
  <p:notesMasterIdLst>
    <p:notesMasterId r:id="rId63"/>
  </p:notesMasterIdLst>
  <p:sldIdLst>
    <p:sldId id="296" r:id="rId4"/>
    <p:sldId id="1921" r:id="rId5"/>
    <p:sldId id="263" r:id="rId6"/>
    <p:sldId id="256" r:id="rId7"/>
    <p:sldId id="257" r:id="rId8"/>
    <p:sldId id="258" r:id="rId9"/>
    <p:sldId id="261" r:id="rId10"/>
    <p:sldId id="260" r:id="rId11"/>
    <p:sldId id="264" r:id="rId12"/>
    <p:sldId id="1882" r:id="rId13"/>
    <p:sldId id="1922" r:id="rId14"/>
    <p:sldId id="425" r:id="rId15"/>
    <p:sldId id="1931" r:id="rId16"/>
    <p:sldId id="1919" r:id="rId17"/>
    <p:sldId id="430" r:id="rId18"/>
    <p:sldId id="1887" r:id="rId19"/>
    <p:sldId id="1913" r:id="rId20"/>
    <p:sldId id="1939" r:id="rId21"/>
    <p:sldId id="1945" r:id="rId22"/>
    <p:sldId id="1941" r:id="rId23"/>
    <p:sldId id="1946" r:id="rId24"/>
    <p:sldId id="1947" r:id="rId25"/>
    <p:sldId id="1908" r:id="rId26"/>
    <p:sldId id="1886" r:id="rId27"/>
    <p:sldId id="1910" r:id="rId28"/>
    <p:sldId id="1914" r:id="rId29"/>
    <p:sldId id="1893" r:id="rId30"/>
    <p:sldId id="1923" r:id="rId31"/>
    <p:sldId id="1924" r:id="rId32"/>
    <p:sldId id="276" r:id="rId33"/>
    <p:sldId id="291" r:id="rId34"/>
    <p:sldId id="1925" r:id="rId35"/>
    <p:sldId id="1891" r:id="rId36"/>
    <p:sldId id="279" r:id="rId37"/>
    <p:sldId id="280" r:id="rId38"/>
    <p:sldId id="1892" r:id="rId39"/>
    <p:sldId id="289" r:id="rId40"/>
    <p:sldId id="1901" r:id="rId41"/>
    <p:sldId id="1937" r:id="rId42"/>
    <p:sldId id="1938" r:id="rId43"/>
    <p:sldId id="1927" r:id="rId44"/>
    <p:sldId id="1920" r:id="rId45"/>
    <p:sldId id="1902" r:id="rId46"/>
    <p:sldId id="1926" r:id="rId47"/>
    <p:sldId id="1944" r:id="rId48"/>
    <p:sldId id="272" r:id="rId49"/>
    <p:sldId id="283" r:id="rId50"/>
    <p:sldId id="284" r:id="rId51"/>
    <p:sldId id="285" r:id="rId52"/>
    <p:sldId id="286" r:id="rId53"/>
    <p:sldId id="287" r:id="rId54"/>
    <p:sldId id="288" r:id="rId55"/>
    <p:sldId id="1936" r:id="rId56"/>
    <p:sldId id="281" r:id="rId57"/>
    <p:sldId id="1889" r:id="rId58"/>
    <p:sldId id="435" r:id="rId59"/>
    <p:sldId id="1880" r:id="rId60"/>
    <p:sldId id="1906" r:id="rId61"/>
    <p:sldId id="305" r:id="rId62"/>
  </p:sldIdLst>
  <p:sldSz cx="9144000" cy="6858000" type="screen4x3"/>
  <p:notesSz cx="6858000" cy="91440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3333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p:cViewPr varScale="1">
        <p:scale>
          <a:sx n="68" d="100"/>
          <a:sy n="68" d="100"/>
        </p:scale>
        <p:origin x="146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22-01-04T09:18:43.2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5681 18355</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22-01-05T22:34:33.9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1513 10120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3-10-22T13:46:53.42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FFFF"/>
    </inkml:brush>
  </inkml:definitions>
  <inkml:trace contextRef="#ctx0" brushRef="#br0">9327 15652 0</inkml:trace>
  <inkml:trace contextRef="#ctx0" brushRef="#br0" timeOffset="7878.01">5730 18380 0</inkml:trace>
  <inkml:trace contextRef="#ctx0" brushRef="#br0" timeOffset="8626.81">5730 18380 0</inkml:trace>
  <inkml:trace contextRef="#ctx0" brushRef="#br0" timeOffset="8845.21">5730 18380 0</inkml:trace>
  <inkml:trace contextRef="#ctx0" brushRef="#br0" timeOffset="10062.01">9724 15677 0,'0'-25'125,"-25"25"-109,25-25-16</inkml:trace>
  <inkml:trace contextRef="#ctx0" brushRef="#br1" timeOffset="21746.43">9972 15652 0</inkml:trace>
  <inkml:trace contextRef="#ctx0" brushRef="#br1" timeOffset="41277.67">12254 16123 0</inkml:trace>
  <inkml:trace contextRef="#ctx0" brushRef="#br1" timeOffset="43071.67">9079 16123 0</inkml:trace>
  <inkml:trace contextRef="#ctx0" brushRef="#br1" timeOffset="43867.269">16545 18058 0</inkml:trace>
  <inkml:trace contextRef="#ctx0" brushRef="#br1" timeOffset="45052.87">24979 17239 0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22-01-04T07:47:46.4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17636 8954,'0'0</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22-01-04T07:47:46.94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15602 10319</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22-01-04T09:18:43.2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5681 18355</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22-01-05T22:34:33.9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1513 10120</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3-10-22T13:46:53.42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FFFF"/>
    </inkml:brush>
  </inkml:definitions>
  <inkml:trace contextRef="#ctx0" brushRef="#br0">9327 15652 0</inkml:trace>
  <inkml:trace contextRef="#ctx0" brushRef="#br0" timeOffset="7878.01">5730 18380 0</inkml:trace>
  <inkml:trace contextRef="#ctx0" brushRef="#br0" timeOffset="8626.81">5730 18380 0</inkml:trace>
  <inkml:trace contextRef="#ctx0" brushRef="#br0" timeOffset="8845.21">5730 18380 0</inkml:trace>
  <inkml:trace contextRef="#ctx0" brushRef="#br0" timeOffset="10062.01">9724 15677 0,'0'-25'125,"-25"25"-109,25-25-16</inkml:trace>
  <inkml:trace contextRef="#ctx0" brushRef="#br1" timeOffset="21746.43">9972 15652 0</inkml:trace>
  <inkml:trace contextRef="#ctx0" brushRef="#br1" timeOffset="41277.67">12254 16123 0</inkml:trace>
  <inkml:trace contextRef="#ctx0" brushRef="#br1" timeOffset="43071.67">9079 16123 0</inkml:trace>
  <inkml:trace contextRef="#ctx0" brushRef="#br1" timeOffset="43867.269">16545 18058 0</inkml:trace>
  <inkml:trace contextRef="#ctx0" brushRef="#br1" timeOffset="45052.87">24979 17239 0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6D7AB3-D2F9-413F-AED7-BFC6E97612AA}" type="datetimeFigureOut">
              <a:rPr lang="en-US" smtClean="0"/>
              <a:t>11/12/2025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D5E2D-BC13-44A7-9443-2ED6A6EC56BA}" type="slidenum">
              <a:rPr lang="en-US" smtClean="0"/>
              <a:t>‹#›</a:t>
            </a:fld>
            <a:endParaRPr lang="en-US"/>
          </a:p>
        </p:txBody>
      </p:sp>
    </p:spTree>
    <p:extLst>
      <p:ext uri="{BB962C8B-B14F-4D97-AF65-F5344CB8AC3E}">
        <p14:creationId xmlns:p14="http://schemas.microsoft.com/office/powerpoint/2010/main" val="423983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E0FAC1DC-84F9-8410-11FF-9FFBFE379947}"/>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87FE2535-6DE4-C365-C8EF-136611E64D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Giáo án của Thảo Nguyên 0979818956</a:t>
            </a:r>
          </a:p>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A0A7976C-3AFC-AB11-C8EB-DE5B94122F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5E8707-E4BD-4C07-828C-B34B650FA965}" type="slidenum">
              <a:rPr lang="en-US" altLang="en-US"/>
              <a:pPr/>
              <a:t>12</a:t>
            </a:fld>
            <a:endParaRPr lang="en-US" altLang="en-US"/>
          </a:p>
        </p:txBody>
      </p:sp>
    </p:spTree>
    <p:extLst>
      <p:ext uri="{BB962C8B-B14F-4D97-AF65-F5344CB8AC3E}">
        <p14:creationId xmlns:p14="http://schemas.microsoft.com/office/powerpoint/2010/main" val="3623046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7BB5D92D-EA4F-08D7-6DF4-EAA64EBF64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10BBF8-A929-44CE-8ED8-1431DB2D31C7}" type="slidenum">
              <a:rPr lang="en-US" altLang="en-US"/>
              <a:pPr>
                <a:spcBef>
                  <a:spcPct val="0"/>
                </a:spcBef>
              </a:pPr>
              <a:t>33</a:t>
            </a:fld>
            <a:endParaRPr lang="en-US" altLang="en-US"/>
          </a:p>
        </p:txBody>
      </p:sp>
      <p:sp>
        <p:nvSpPr>
          <p:cNvPr id="22531" name="Rectangle 2">
            <a:extLst>
              <a:ext uri="{FF2B5EF4-FFF2-40B4-BE49-F238E27FC236}">
                <a16:creationId xmlns:a16="http://schemas.microsoft.com/office/drawing/2014/main" id="{7F580C8E-FB8F-1079-0844-26F48A166FD3}"/>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BB4F57B4-B2AA-F7A9-F3AB-F1B1EE6896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733223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601AE199-E945-7864-CD81-1FE093819D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91CD5F-DCE8-4B67-B06C-5930BF98B3FC}" type="slidenum">
              <a:rPr lang="en-US" altLang="en-US"/>
              <a:pPr>
                <a:spcBef>
                  <a:spcPct val="0"/>
                </a:spcBef>
              </a:pPr>
              <a:t>37</a:t>
            </a:fld>
            <a:endParaRPr lang="en-US" altLang="en-US"/>
          </a:p>
        </p:txBody>
      </p:sp>
      <p:sp>
        <p:nvSpPr>
          <p:cNvPr id="27651" name="Rectangle 2">
            <a:extLst>
              <a:ext uri="{FF2B5EF4-FFF2-40B4-BE49-F238E27FC236}">
                <a16:creationId xmlns:a16="http://schemas.microsoft.com/office/drawing/2014/main" id="{4B17BAE0-E4B6-257C-3E9E-E18A6324C30C}"/>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2E397888-492B-405C-8BFD-3A55A9008E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184785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01F2B82-BDB9-5C2C-0D72-D32EECF166F2}"/>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6123638E-FD44-313D-3D81-475D5965AC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90495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01F2B82-BDB9-5C2C-0D72-D32EECF166F2}"/>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6123638E-FD44-313D-3D81-475D5965AC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692515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DEB3B02-DA13-0C31-D667-424937F0D5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A158718-2D2F-5F5C-5202-FB6D0969E4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F8126D23-9DE6-677D-65AC-7448D84017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7D779A-A380-40FC-811C-59C0AD24FD00}" type="slidenum">
              <a:rPr lang="en-US" altLang="en-US"/>
              <a:pPr/>
              <a:t>58</a:t>
            </a:fld>
            <a:endParaRPr lang="en-US" altLang="en-US"/>
          </a:p>
        </p:txBody>
      </p:sp>
    </p:spTree>
    <p:extLst>
      <p:ext uri="{BB962C8B-B14F-4D97-AF65-F5344CB8AC3E}">
        <p14:creationId xmlns:p14="http://schemas.microsoft.com/office/powerpoint/2010/main" val="842790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DEB3B02-DA13-0C31-D667-424937F0D5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A158718-2D2F-5F5C-5202-FB6D0969E4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F8126D23-9DE6-677D-65AC-7448D84017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7D779A-A380-40FC-811C-59C0AD24FD00}" type="slidenum">
              <a:rPr lang="en-US" altLang="en-US"/>
              <a:pPr/>
              <a:t>13</a:t>
            </a:fld>
            <a:endParaRPr lang="en-US" altLang="en-US"/>
          </a:p>
        </p:txBody>
      </p:sp>
    </p:spTree>
    <p:extLst>
      <p:ext uri="{BB962C8B-B14F-4D97-AF65-F5344CB8AC3E}">
        <p14:creationId xmlns:p14="http://schemas.microsoft.com/office/powerpoint/2010/main" val="4209378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DEB3B02-DA13-0C31-D667-424937F0D5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A158718-2D2F-5F5C-5202-FB6D0969E4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F8126D23-9DE6-677D-65AC-7448D84017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7D779A-A380-40FC-811C-59C0AD24FD00}" type="slidenum">
              <a:rPr lang="en-US" altLang="en-US"/>
              <a:pPr/>
              <a:t>14</a:t>
            </a:fld>
            <a:endParaRPr lang="en-US" altLang="en-US"/>
          </a:p>
        </p:txBody>
      </p:sp>
    </p:spTree>
    <p:extLst>
      <p:ext uri="{BB962C8B-B14F-4D97-AF65-F5344CB8AC3E}">
        <p14:creationId xmlns:p14="http://schemas.microsoft.com/office/powerpoint/2010/main" val="1978830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DEB3B02-DA13-0C31-D667-424937F0D5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A158718-2D2F-5F5C-5202-FB6D0969E4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F8126D23-9DE6-677D-65AC-7448D84017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7D779A-A380-40FC-811C-59C0AD24FD00}" type="slidenum">
              <a:rPr lang="en-US" altLang="en-US"/>
              <a:pPr/>
              <a:t>15</a:t>
            </a:fld>
            <a:endParaRPr lang="en-US" altLang="en-US"/>
          </a:p>
        </p:txBody>
      </p:sp>
    </p:spTree>
    <p:extLst>
      <p:ext uri="{BB962C8B-B14F-4D97-AF65-F5344CB8AC3E}">
        <p14:creationId xmlns:p14="http://schemas.microsoft.com/office/powerpoint/2010/main" val="31156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DEB3B02-DA13-0C31-D667-424937F0D5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A158718-2D2F-5F5C-5202-FB6D0969E4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F8126D23-9DE6-677D-65AC-7448D84017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7D779A-A380-40FC-811C-59C0AD24FD00}" type="slidenum">
              <a:rPr lang="en-US" altLang="en-US"/>
              <a:pPr/>
              <a:t>16</a:t>
            </a:fld>
            <a:endParaRPr lang="en-US" altLang="en-US"/>
          </a:p>
        </p:txBody>
      </p:sp>
    </p:spTree>
    <p:extLst>
      <p:ext uri="{BB962C8B-B14F-4D97-AF65-F5344CB8AC3E}">
        <p14:creationId xmlns:p14="http://schemas.microsoft.com/office/powerpoint/2010/main" val="2660108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DEB3B02-DA13-0C31-D667-424937F0D5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A158718-2D2F-5F5C-5202-FB6D0969E4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F8126D23-9DE6-677D-65AC-7448D84017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7D779A-A380-40FC-811C-59C0AD24FD00}" type="slidenum">
              <a:rPr lang="en-US" altLang="en-US"/>
              <a:pPr/>
              <a:t>17</a:t>
            </a:fld>
            <a:endParaRPr lang="en-US" altLang="en-US"/>
          </a:p>
        </p:txBody>
      </p:sp>
    </p:spTree>
    <p:extLst>
      <p:ext uri="{BB962C8B-B14F-4D97-AF65-F5344CB8AC3E}">
        <p14:creationId xmlns:p14="http://schemas.microsoft.com/office/powerpoint/2010/main" val="97828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3"/>
        <p:cNvGrpSpPr/>
        <p:nvPr/>
      </p:nvGrpSpPr>
      <p:grpSpPr>
        <a:xfrm>
          <a:off x="0" y="0"/>
          <a:ext cx="0" cy="0"/>
          <a:chOff x="0" y="0"/>
          <a:chExt cx="0" cy="0"/>
        </a:xfrm>
      </p:grpSpPr>
      <p:sp>
        <p:nvSpPr>
          <p:cNvPr id="1794" name="Google Shape;1794;ga715632f6c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5" name="Google Shape;1795;ga715632f6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47390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3"/>
        <p:cNvGrpSpPr/>
        <p:nvPr/>
      </p:nvGrpSpPr>
      <p:grpSpPr>
        <a:xfrm>
          <a:off x="0" y="0"/>
          <a:ext cx="0" cy="0"/>
          <a:chOff x="0" y="0"/>
          <a:chExt cx="0" cy="0"/>
        </a:xfrm>
      </p:grpSpPr>
      <p:sp>
        <p:nvSpPr>
          <p:cNvPr id="1794" name="Google Shape;1794;ga715632f6c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5" name="Google Shape;1795;ga715632f6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46302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3"/>
        <p:cNvGrpSpPr/>
        <p:nvPr/>
      </p:nvGrpSpPr>
      <p:grpSpPr>
        <a:xfrm>
          <a:off x="0" y="0"/>
          <a:ext cx="0" cy="0"/>
          <a:chOff x="0" y="0"/>
          <a:chExt cx="0" cy="0"/>
        </a:xfrm>
      </p:grpSpPr>
      <p:sp>
        <p:nvSpPr>
          <p:cNvPr id="1794" name="Google Shape;1794;ga715632f6c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5" name="Google Shape;1795;ga715632f6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581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33514A-4128-4BA6-9904-602923891FA1}"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1453265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2610834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2886985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749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39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049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11/12/2025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046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33514A-4128-4BA6-9904-602923891FA1}" type="datetimeFigureOut">
              <a:rPr lang="en-US">
                <a:solidFill>
                  <a:prstClr val="black">
                    <a:tint val="75000"/>
                  </a:prstClr>
                </a:solidFill>
              </a:rPr>
              <a:pPr/>
              <a:t>11/12/2025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193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33514A-4128-4BA6-9904-602923891FA1}" type="datetimeFigureOut">
              <a:rPr lang="en-US">
                <a:solidFill>
                  <a:prstClr val="black">
                    <a:tint val="75000"/>
                  </a:prstClr>
                </a:solidFill>
              </a:rPr>
              <a:pPr/>
              <a:t>11/12/2025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285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514A-4128-4BA6-9904-602923891FA1}" type="datetimeFigureOut">
              <a:rPr lang="en-US">
                <a:solidFill>
                  <a:prstClr val="black">
                    <a:tint val="75000"/>
                  </a:prstClr>
                </a:solidFill>
              </a:rPr>
              <a:pPr/>
              <a:t>11/12/2025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756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11/12/2025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995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14585788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11/12/2025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60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407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561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9">
            <a:extLst>
              <a:ext uri="{FF2B5EF4-FFF2-40B4-BE49-F238E27FC236}">
                <a16:creationId xmlns:a16="http://schemas.microsoft.com/office/drawing/2014/main" id="{3A9346DC-8D4E-1C07-271B-AB4033B08FB1}"/>
              </a:ext>
            </a:extLst>
          </p:cNvPr>
          <p:cNvSpPr/>
          <p:nvPr userDrawn="1"/>
        </p:nvSpPr>
        <p:spPr>
          <a:xfrm>
            <a:off x="385763" y="685800"/>
            <a:ext cx="8372475" cy="5743575"/>
          </a:xfrm>
          <a:prstGeom prst="rect">
            <a:avLst/>
          </a:prstGeom>
          <a:noFill/>
          <a:ln>
            <a:solidFill>
              <a:srgbClr val="1F91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dirty="0"/>
          </a:p>
        </p:txBody>
      </p:sp>
      <p:sp useBgFill="1">
        <p:nvSpPr>
          <p:cNvPr id="3" name="矩形 10">
            <a:extLst>
              <a:ext uri="{FF2B5EF4-FFF2-40B4-BE49-F238E27FC236}">
                <a16:creationId xmlns:a16="http://schemas.microsoft.com/office/drawing/2014/main" id="{E65F7787-2187-5C1C-E9F0-D2E53634F229}"/>
              </a:ext>
            </a:extLst>
          </p:cNvPr>
          <p:cNvSpPr/>
          <p:nvPr userDrawn="1"/>
        </p:nvSpPr>
        <p:spPr>
          <a:xfrm>
            <a:off x="514350" y="428625"/>
            <a:ext cx="3021013" cy="466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grpSp>
        <p:nvGrpSpPr>
          <p:cNvPr id="4" name="图形 49">
            <a:extLst>
              <a:ext uri="{FF2B5EF4-FFF2-40B4-BE49-F238E27FC236}">
                <a16:creationId xmlns:a16="http://schemas.microsoft.com/office/drawing/2014/main" id="{AAFEACC6-7BBE-2517-9B92-870D841B36DA}"/>
              </a:ext>
            </a:extLst>
          </p:cNvPr>
          <p:cNvGrpSpPr/>
          <p:nvPr/>
        </p:nvGrpSpPr>
        <p:grpSpPr>
          <a:xfrm>
            <a:off x="626806" y="480156"/>
            <a:ext cx="476011" cy="415195"/>
            <a:chOff x="864923" y="545525"/>
            <a:chExt cx="634681" cy="415194"/>
          </a:xfrm>
          <a:solidFill>
            <a:srgbClr val="79D296"/>
          </a:solidFill>
        </p:grpSpPr>
        <p:sp>
          <p:nvSpPr>
            <p:cNvPr id="5" name="任意多边形: 形状 13">
              <a:extLst>
                <a:ext uri="{FF2B5EF4-FFF2-40B4-BE49-F238E27FC236}">
                  <a16:creationId xmlns:a16="http://schemas.microsoft.com/office/drawing/2014/main" id="{61E0B724-4C6A-57A9-1006-E3938C1A4A69}"/>
                </a:ext>
              </a:extLst>
            </p:cNvPr>
            <p:cNvSpPr/>
            <p:nvPr/>
          </p:nvSpPr>
          <p:spPr>
            <a:xfrm>
              <a:off x="864923" y="545525"/>
              <a:ext cx="417023" cy="415194"/>
            </a:xfrm>
            <a:custGeom>
              <a:avLst/>
              <a:gdLst>
                <a:gd name="connsiteX0" fmla="*/ 208512 w 417023"/>
                <a:gd name="connsiteY0" fmla="*/ 415195 h 415194"/>
                <a:gd name="connsiteX1" fmla="*/ 0 w 417023"/>
                <a:gd name="connsiteY1" fmla="*/ 208512 h 415194"/>
                <a:gd name="connsiteX2" fmla="*/ 208512 w 417023"/>
                <a:gd name="connsiteY2" fmla="*/ 0 h 415194"/>
                <a:gd name="connsiteX3" fmla="*/ 417024 w 417023"/>
                <a:gd name="connsiteY3" fmla="*/ 208512 h 415194"/>
                <a:gd name="connsiteX4" fmla="*/ 208512 w 417023"/>
                <a:gd name="connsiteY4" fmla="*/ 415195 h 415194"/>
                <a:gd name="connsiteX5" fmla="*/ 208512 w 417023"/>
                <a:gd name="connsiteY5" fmla="*/ 45726 h 415194"/>
                <a:gd name="connsiteX6" fmla="*/ 45726 w 417023"/>
                <a:gd name="connsiteY6" fmla="*/ 208512 h 415194"/>
                <a:gd name="connsiteX7" fmla="*/ 208512 w 417023"/>
                <a:gd name="connsiteY7" fmla="*/ 371298 h 415194"/>
                <a:gd name="connsiteX8" fmla="*/ 371298 w 417023"/>
                <a:gd name="connsiteY8" fmla="*/ 208512 h 415194"/>
                <a:gd name="connsiteX9" fmla="*/ 208512 w 417023"/>
                <a:gd name="connsiteY9" fmla="*/ 45726 h 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023" h="415194">
                  <a:moveTo>
                    <a:pt x="208512" y="415195"/>
                  </a:moveTo>
                  <a:cubicBezTo>
                    <a:pt x="93282" y="415195"/>
                    <a:pt x="0" y="321913"/>
                    <a:pt x="0" y="208512"/>
                  </a:cubicBezTo>
                  <a:cubicBezTo>
                    <a:pt x="0" y="93282"/>
                    <a:pt x="93282" y="0"/>
                    <a:pt x="208512" y="0"/>
                  </a:cubicBezTo>
                  <a:cubicBezTo>
                    <a:pt x="323742" y="0"/>
                    <a:pt x="417024" y="93282"/>
                    <a:pt x="417024" y="208512"/>
                  </a:cubicBezTo>
                  <a:cubicBezTo>
                    <a:pt x="415195" y="321913"/>
                    <a:pt x="321913" y="415195"/>
                    <a:pt x="208512" y="415195"/>
                  </a:cubicBezTo>
                  <a:close/>
                  <a:moveTo>
                    <a:pt x="208512" y="45726"/>
                  </a:moveTo>
                  <a:cubicBezTo>
                    <a:pt x="118888" y="45726"/>
                    <a:pt x="45726" y="118888"/>
                    <a:pt x="45726" y="208512"/>
                  </a:cubicBezTo>
                  <a:cubicBezTo>
                    <a:pt x="45726" y="298136"/>
                    <a:pt x="118888" y="371298"/>
                    <a:pt x="208512" y="371298"/>
                  </a:cubicBezTo>
                  <a:cubicBezTo>
                    <a:pt x="298135" y="371298"/>
                    <a:pt x="371298" y="298136"/>
                    <a:pt x="371298" y="208512"/>
                  </a:cubicBezTo>
                  <a:cubicBezTo>
                    <a:pt x="371298" y="118888"/>
                    <a:pt x="298135" y="45726"/>
                    <a:pt x="208512" y="45726"/>
                  </a:cubicBezTo>
                  <a:close/>
                </a:path>
              </a:pathLst>
            </a:custGeom>
            <a:solidFill>
              <a:srgbClr val="79D296"/>
            </a:solidFill>
            <a:ln w="18210" cap="flat">
              <a:noFill/>
              <a:prstDash val="solid"/>
              <a:miter/>
            </a:ln>
          </p:spPr>
          <p:txBody>
            <a:bodyPr anchor="ctr"/>
            <a:lstStyle/>
            <a:p>
              <a:pPr>
                <a:defRPr/>
              </a:pPr>
              <a:endParaRPr lang="zh-CN" altLang="en-US" sz="1050"/>
            </a:p>
          </p:txBody>
        </p:sp>
        <p:sp>
          <p:nvSpPr>
            <p:cNvPr id="6" name="任意多边形: 形状 14">
              <a:extLst>
                <a:ext uri="{FF2B5EF4-FFF2-40B4-BE49-F238E27FC236}">
                  <a16:creationId xmlns:a16="http://schemas.microsoft.com/office/drawing/2014/main" id="{D9E1B31C-BA1C-05DE-CD33-A219ED274B8F}"/>
                </a:ext>
              </a:extLst>
            </p:cNvPr>
            <p:cNvSpPr/>
            <p:nvPr/>
          </p:nvSpPr>
          <p:spPr>
            <a:xfrm>
              <a:off x="1082580" y="545525"/>
              <a:ext cx="417023" cy="415194"/>
            </a:xfrm>
            <a:custGeom>
              <a:avLst/>
              <a:gdLst>
                <a:gd name="connsiteX0" fmla="*/ 208512 w 417023"/>
                <a:gd name="connsiteY0" fmla="*/ 415195 h 415194"/>
                <a:gd name="connsiteX1" fmla="*/ 0 w 417023"/>
                <a:gd name="connsiteY1" fmla="*/ 206683 h 415194"/>
                <a:gd name="connsiteX2" fmla="*/ 208512 w 417023"/>
                <a:gd name="connsiteY2" fmla="*/ 0 h 415194"/>
                <a:gd name="connsiteX3" fmla="*/ 417024 w 417023"/>
                <a:gd name="connsiteY3" fmla="*/ 208512 h 415194"/>
                <a:gd name="connsiteX4" fmla="*/ 208512 w 417023"/>
                <a:gd name="connsiteY4" fmla="*/ 415195 h 415194"/>
                <a:gd name="connsiteX5" fmla="*/ 208512 w 417023"/>
                <a:gd name="connsiteY5" fmla="*/ 45726 h 415194"/>
                <a:gd name="connsiteX6" fmla="*/ 45726 w 417023"/>
                <a:gd name="connsiteY6" fmla="*/ 208512 h 415194"/>
                <a:gd name="connsiteX7" fmla="*/ 208512 w 417023"/>
                <a:gd name="connsiteY7" fmla="*/ 371298 h 415194"/>
                <a:gd name="connsiteX8" fmla="*/ 371298 w 417023"/>
                <a:gd name="connsiteY8" fmla="*/ 208512 h 415194"/>
                <a:gd name="connsiteX9" fmla="*/ 208512 w 417023"/>
                <a:gd name="connsiteY9" fmla="*/ 45726 h 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023" h="415194">
                  <a:moveTo>
                    <a:pt x="208512" y="415195"/>
                  </a:moveTo>
                  <a:cubicBezTo>
                    <a:pt x="93282" y="415195"/>
                    <a:pt x="0" y="321913"/>
                    <a:pt x="0" y="206683"/>
                  </a:cubicBezTo>
                  <a:cubicBezTo>
                    <a:pt x="0" y="93282"/>
                    <a:pt x="93282" y="0"/>
                    <a:pt x="208512" y="0"/>
                  </a:cubicBezTo>
                  <a:cubicBezTo>
                    <a:pt x="323742" y="0"/>
                    <a:pt x="417024" y="93282"/>
                    <a:pt x="417024" y="208512"/>
                  </a:cubicBezTo>
                  <a:cubicBezTo>
                    <a:pt x="417024" y="321913"/>
                    <a:pt x="323742" y="415195"/>
                    <a:pt x="208512" y="415195"/>
                  </a:cubicBezTo>
                  <a:close/>
                  <a:moveTo>
                    <a:pt x="208512" y="45726"/>
                  </a:moveTo>
                  <a:cubicBezTo>
                    <a:pt x="118888" y="45726"/>
                    <a:pt x="45726" y="118888"/>
                    <a:pt x="45726" y="208512"/>
                  </a:cubicBezTo>
                  <a:cubicBezTo>
                    <a:pt x="45726" y="298136"/>
                    <a:pt x="118888" y="371298"/>
                    <a:pt x="208512" y="371298"/>
                  </a:cubicBezTo>
                  <a:cubicBezTo>
                    <a:pt x="298136" y="371298"/>
                    <a:pt x="371298" y="298136"/>
                    <a:pt x="371298" y="208512"/>
                  </a:cubicBezTo>
                  <a:cubicBezTo>
                    <a:pt x="371298" y="118888"/>
                    <a:pt x="298136" y="45726"/>
                    <a:pt x="208512" y="45726"/>
                  </a:cubicBezTo>
                  <a:close/>
                </a:path>
              </a:pathLst>
            </a:custGeom>
            <a:solidFill>
              <a:srgbClr val="79D296"/>
            </a:solidFill>
            <a:ln w="18210" cap="flat">
              <a:noFill/>
              <a:prstDash val="solid"/>
              <a:miter/>
            </a:ln>
          </p:spPr>
          <p:txBody>
            <a:bodyPr anchor="ctr"/>
            <a:lstStyle/>
            <a:p>
              <a:pPr>
                <a:defRPr/>
              </a:pPr>
              <a:endParaRPr lang="zh-CN" altLang="en-US" sz="1050"/>
            </a:p>
          </p:txBody>
        </p:sp>
      </p:grpSp>
    </p:spTree>
    <p:extLst>
      <p:ext uri="{BB962C8B-B14F-4D97-AF65-F5344CB8AC3E}">
        <p14:creationId xmlns:p14="http://schemas.microsoft.com/office/powerpoint/2010/main" val="2121382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23"/>
        <p:cNvGrpSpPr/>
        <p:nvPr/>
      </p:nvGrpSpPr>
      <p:grpSpPr>
        <a:xfrm>
          <a:off x="0" y="0"/>
          <a:ext cx="0" cy="0"/>
          <a:chOff x="0" y="0"/>
          <a:chExt cx="0" cy="0"/>
        </a:xfrm>
      </p:grpSpPr>
      <p:sp>
        <p:nvSpPr>
          <p:cNvPr id="324" name="Google Shape;324;p18"/>
          <p:cNvSpPr txBox="1">
            <a:spLocks noGrp="1"/>
          </p:cNvSpPr>
          <p:nvPr>
            <p:ph type="subTitle" idx="1"/>
          </p:nvPr>
        </p:nvSpPr>
        <p:spPr>
          <a:xfrm flipH="1">
            <a:off x="5773600" y="3834867"/>
            <a:ext cx="2634600" cy="147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Char char="●"/>
              <a:defRPr/>
            </a:lvl1pPr>
            <a:lvl2pPr lvl="1" algn="r" rtl="0">
              <a:spcBef>
                <a:spcPts val="1600"/>
              </a:spcBef>
              <a:spcAft>
                <a:spcPts val="0"/>
              </a:spcAft>
              <a:buSzPts val="1600"/>
              <a:buChar char="○"/>
              <a:defRPr sz="1600"/>
            </a:lvl2pPr>
            <a:lvl3pPr lvl="2" algn="r" rtl="0">
              <a:spcBef>
                <a:spcPts val="1600"/>
              </a:spcBef>
              <a:spcAft>
                <a:spcPts val="0"/>
              </a:spcAft>
              <a:buSzPts val="1600"/>
              <a:buChar char="■"/>
              <a:defRPr sz="1600"/>
            </a:lvl3pPr>
            <a:lvl4pPr lvl="3" algn="r" rtl="0">
              <a:spcBef>
                <a:spcPts val="1600"/>
              </a:spcBef>
              <a:spcAft>
                <a:spcPts val="0"/>
              </a:spcAft>
              <a:buSzPts val="1600"/>
              <a:buChar char="●"/>
              <a:defRPr sz="1600"/>
            </a:lvl4pPr>
            <a:lvl5pPr lvl="4" algn="r" rtl="0">
              <a:spcBef>
                <a:spcPts val="1600"/>
              </a:spcBef>
              <a:spcAft>
                <a:spcPts val="0"/>
              </a:spcAft>
              <a:buSzPts val="1600"/>
              <a:buChar char="○"/>
              <a:defRPr sz="1600"/>
            </a:lvl5pPr>
            <a:lvl6pPr lvl="5" algn="r" rtl="0">
              <a:spcBef>
                <a:spcPts val="1600"/>
              </a:spcBef>
              <a:spcAft>
                <a:spcPts val="0"/>
              </a:spcAft>
              <a:buSzPts val="1600"/>
              <a:buChar char="■"/>
              <a:defRPr sz="1600"/>
            </a:lvl6pPr>
            <a:lvl7pPr lvl="6" algn="r" rtl="0">
              <a:spcBef>
                <a:spcPts val="1600"/>
              </a:spcBef>
              <a:spcAft>
                <a:spcPts val="0"/>
              </a:spcAft>
              <a:buSzPts val="1600"/>
              <a:buChar char="●"/>
              <a:defRPr sz="1600"/>
            </a:lvl7pPr>
            <a:lvl8pPr lvl="7" algn="r" rtl="0">
              <a:spcBef>
                <a:spcPts val="1600"/>
              </a:spcBef>
              <a:spcAft>
                <a:spcPts val="0"/>
              </a:spcAft>
              <a:buSzPts val="1600"/>
              <a:buChar char="○"/>
              <a:defRPr sz="1600"/>
            </a:lvl8pPr>
            <a:lvl9pPr lvl="8" algn="r" rtl="0">
              <a:spcBef>
                <a:spcPts val="1600"/>
              </a:spcBef>
              <a:spcAft>
                <a:spcPts val="1600"/>
              </a:spcAft>
              <a:buSzPts val="1600"/>
              <a:buChar char="■"/>
              <a:defRPr sz="1600"/>
            </a:lvl9pPr>
          </a:lstStyle>
          <a:p>
            <a:endParaRPr/>
          </a:p>
        </p:txBody>
      </p:sp>
      <p:sp>
        <p:nvSpPr>
          <p:cNvPr id="325" name="Google Shape;325;p18"/>
          <p:cNvSpPr txBox="1">
            <a:spLocks noGrp="1"/>
          </p:cNvSpPr>
          <p:nvPr>
            <p:ph type="title"/>
          </p:nvPr>
        </p:nvSpPr>
        <p:spPr>
          <a:xfrm flipH="1">
            <a:off x="6354525" y="1323467"/>
            <a:ext cx="2053800" cy="1406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r" rtl="0">
              <a:spcBef>
                <a:spcPts val="0"/>
              </a:spcBef>
              <a:spcAft>
                <a:spcPts val="0"/>
              </a:spcAft>
              <a:buSzPts val="3600"/>
              <a:buNone/>
              <a:defRPr/>
            </a:lvl2pPr>
            <a:lvl3pPr lvl="2" algn="r" rtl="0">
              <a:spcBef>
                <a:spcPts val="0"/>
              </a:spcBef>
              <a:spcAft>
                <a:spcPts val="0"/>
              </a:spcAft>
              <a:buSzPts val="3600"/>
              <a:buNone/>
              <a:defRPr/>
            </a:lvl3pPr>
            <a:lvl4pPr lvl="3" algn="r" rtl="0">
              <a:spcBef>
                <a:spcPts val="0"/>
              </a:spcBef>
              <a:spcAft>
                <a:spcPts val="0"/>
              </a:spcAft>
              <a:buSzPts val="3600"/>
              <a:buNone/>
              <a:defRPr/>
            </a:lvl4pPr>
            <a:lvl5pPr lvl="4" algn="r" rtl="0">
              <a:spcBef>
                <a:spcPts val="0"/>
              </a:spcBef>
              <a:spcAft>
                <a:spcPts val="0"/>
              </a:spcAft>
              <a:buSzPts val="3600"/>
              <a:buNone/>
              <a:defRPr/>
            </a:lvl5pPr>
            <a:lvl6pPr lvl="5" algn="r" rtl="0">
              <a:spcBef>
                <a:spcPts val="0"/>
              </a:spcBef>
              <a:spcAft>
                <a:spcPts val="0"/>
              </a:spcAft>
              <a:buSzPts val="3600"/>
              <a:buNone/>
              <a:defRPr/>
            </a:lvl6pPr>
            <a:lvl7pPr lvl="6" algn="r" rtl="0">
              <a:spcBef>
                <a:spcPts val="0"/>
              </a:spcBef>
              <a:spcAft>
                <a:spcPts val="0"/>
              </a:spcAft>
              <a:buSzPts val="3600"/>
              <a:buNone/>
              <a:defRPr/>
            </a:lvl7pPr>
            <a:lvl8pPr lvl="7" algn="r" rtl="0">
              <a:spcBef>
                <a:spcPts val="0"/>
              </a:spcBef>
              <a:spcAft>
                <a:spcPts val="0"/>
              </a:spcAft>
              <a:buSzPts val="3600"/>
              <a:buNone/>
              <a:defRPr/>
            </a:lvl8pPr>
            <a:lvl9pPr lvl="8" algn="r" rtl="0">
              <a:spcBef>
                <a:spcPts val="0"/>
              </a:spcBef>
              <a:spcAft>
                <a:spcPts val="0"/>
              </a:spcAft>
              <a:buSzPts val="3600"/>
              <a:buNone/>
              <a:defRPr/>
            </a:lvl9pPr>
          </a:lstStyle>
          <a:p>
            <a:endParaRPr/>
          </a:p>
        </p:txBody>
      </p:sp>
      <p:sp>
        <p:nvSpPr>
          <p:cNvPr id="326" name="Google Shape;326;p18"/>
          <p:cNvSpPr/>
          <p:nvPr/>
        </p:nvSpPr>
        <p:spPr>
          <a:xfrm rot="-5400000" flipH="1">
            <a:off x="-1563102" y="1563494"/>
            <a:ext cx="4011196" cy="884209"/>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 name="Google Shape;327;p18"/>
          <p:cNvSpPr/>
          <p:nvPr/>
        </p:nvSpPr>
        <p:spPr>
          <a:xfrm rot="-5400000" flipH="1">
            <a:off x="-667734" y="-579700"/>
            <a:ext cx="1338400" cy="1162200"/>
          </a:xfrm>
          <a:prstGeom prst="pie">
            <a:avLst>
              <a:gd name="adj1" fmla="val 0"/>
              <a:gd name="adj2" fmla="val 539893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 name="Google Shape;328;p18"/>
          <p:cNvSpPr/>
          <p:nvPr/>
        </p:nvSpPr>
        <p:spPr>
          <a:xfrm rot="10800000">
            <a:off x="387" y="2546392"/>
            <a:ext cx="558355" cy="4311609"/>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9" name="Google Shape;329;p18"/>
          <p:cNvSpPr/>
          <p:nvPr/>
        </p:nvSpPr>
        <p:spPr>
          <a:xfrm flipH="1">
            <a:off x="-5509" y="1558105"/>
            <a:ext cx="505285" cy="3800283"/>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0" name="Google Shape;330;p18"/>
          <p:cNvSpPr/>
          <p:nvPr/>
        </p:nvSpPr>
        <p:spPr>
          <a:xfrm rot="5400000" flipH="1">
            <a:off x="571901" y="209323"/>
            <a:ext cx="85247" cy="6393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1" name="Google Shape;331;p18"/>
          <p:cNvSpPr/>
          <p:nvPr/>
        </p:nvSpPr>
        <p:spPr>
          <a:xfrm rot="5400000" flipH="1">
            <a:off x="-48854" y="835297"/>
            <a:ext cx="191180" cy="92692"/>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 name="Google Shape;332;p18"/>
          <p:cNvSpPr/>
          <p:nvPr/>
        </p:nvSpPr>
        <p:spPr>
          <a:xfrm rot="5400000" flipH="1">
            <a:off x="564420" y="857189"/>
            <a:ext cx="145232" cy="108924"/>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 name="Google Shape;333;p18"/>
          <p:cNvSpPr/>
          <p:nvPr/>
        </p:nvSpPr>
        <p:spPr>
          <a:xfrm rot="5400000" flipH="1">
            <a:off x="392091" y="5238460"/>
            <a:ext cx="147399" cy="11054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4" name="Google Shape;334;p18"/>
          <p:cNvSpPr/>
          <p:nvPr/>
        </p:nvSpPr>
        <p:spPr>
          <a:xfrm rot="5400000" flipH="1">
            <a:off x="69294" y="5694486"/>
            <a:ext cx="128168" cy="96126"/>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5" name="Google Shape;335;p18"/>
          <p:cNvSpPr/>
          <p:nvPr/>
        </p:nvSpPr>
        <p:spPr>
          <a:xfrm rot="5400000" flipH="1">
            <a:off x="354634" y="3821933"/>
            <a:ext cx="117333" cy="88000"/>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6" name="Google Shape;336;p18"/>
          <p:cNvSpPr/>
          <p:nvPr/>
        </p:nvSpPr>
        <p:spPr>
          <a:xfrm rot="5400000" flipH="1">
            <a:off x="594484" y="6525182"/>
            <a:ext cx="238267" cy="178700"/>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TextBox 14">
            <a:extLst>
              <a:ext uri="{FF2B5EF4-FFF2-40B4-BE49-F238E27FC236}">
                <a16:creationId xmlns:a16="http://schemas.microsoft.com/office/drawing/2014/main" id="{D21E83CE-8D4A-49EE-B315-11174A053561}"/>
              </a:ext>
            </a:extLst>
          </p:cNvPr>
          <p:cNvSpPr txBox="1"/>
          <p:nvPr userDrawn="1"/>
        </p:nvSpPr>
        <p:spPr>
          <a:xfrm>
            <a:off x="8107976" y="6569518"/>
            <a:ext cx="1066800" cy="246221"/>
          </a:xfrm>
          <a:prstGeom prst="rect">
            <a:avLst/>
          </a:prstGeom>
          <a:noFill/>
        </p:spPr>
        <p:txBody>
          <a:bodyPr wrap="square">
            <a:spAutoFit/>
          </a:bodyPr>
          <a:lstStyle/>
          <a:p>
            <a:r>
              <a:rPr lang="en-US" sz="1000">
                <a:solidFill>
                  <a:srgbClr val="F6EDEA"/>
                </a:solidFill>
              </a:rPr>
              <a:t>Ms. Ngoc Phan</a:t>
            </a:r>
          </a:p>
        </p:txBody>
      </p:sp>
    </p:spTree>
    <p:extLst>
      <p:ext uri="{BB962C8B-B14F-4D97-AF65-F5344CB8AC3E}">
        <p14:creationId xmlns:p14="http://schemas.microsoft.com/office/powerpoint/2010/main" val="647746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29"/>
        <p:cNvGrpSpPr/>
        <p:nvPr/>
      </p:nvGrpSpPr>
      <p:grpSpPr>
        <a:xfrm>
          <a:off x="0" y="0"/>
          <a:ext cx="0" cy="0"/>
          <a:chOff x="0" y="0"/>
          <a:chExt cx="0" cy="0"/>
        </a:xfrm>
      </p:grpSpPr>
      <p:grpSp>
        <p:nvGrpSpPr>
          <p:cNvPr id="530" name="Google Shape;530;p5"/>
          <p:cNvGrpSpPr/>
          <p:nvPr/>
        </p:nvGrpSpPr>
        <p:grpSpPr>
          <a:xfrm>
            <a:off x="-174816" y="-1281406"/>
            <a:ext cx="7558967" cy="10062791"/>
            <a:chOff x="-174816" y="-961055"/>
            <a:chExt cx="7558967" cy="7547093"/>
          </a:xfrm>
        </p:grpSpPr>
        <p:grpSp>
          <p:nvGrpSpPr>
            <p:cNvPr id="531" name="Google Shape;531;p5"/>
            <p:cNvGrpSpPr/>
            <p:nvPr/>
          </p:nvGrpSpPr>
          <p:grpSpPr>
            <a:xfrm rot="3684367" flipH="1">
              <a:off x="5007005" y="4340451"/>
              <a:ext cx="2180646" cy="1742523"/>
              <a:chOff x="1340325" y="4148525"/>
              <a:chExt cx="1340250" cy="1070975"/>
            </a:xfrm>
          </p:grpSpPr>
          <p:sp>
            <p:nvSpPr>
              <p:cNvPr id="532" name="Google Shape;532;p5"/>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3" name="Google Shape;533;p5"/>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4" name="Google Shape;534;p5"/>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5" name="Google Shape;535;p5"/>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6" name="Google Shape;536;p5"/>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7" name="Google Shape;537;p5"/>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8" name="Google Shape;538;p5"/>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9" name="Google Shape;539;p5"/>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0" name="Google Shape;540;p5"/>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1" name="Google Shape;541;p5"/>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2" name="Google Shape;542;p5"/>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3" name="Google Shape;543;p5"/>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4" name="Google Shape;544;p5"/>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5" name="Google Shape;545;p5"/>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6" name="Google Shape;546;p5"/>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7" name="Google Shape;547;p5"/>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8" name="Google Shape;548;p5"/>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9" name="Google Shape;549;p5"/>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0" name="Google Shape;550;p5"/>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1" name="Google Shape;551;p5"/>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2" name="Google Shape;552;p5"/>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3" name="Google Shape;553;p5"/>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4" name="Google Shape;554;p5"/>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5" name="Google Shape;555;p5"/>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6" name="Google Shape;556;p5"/>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7" name="Google Shape;557;p5"/>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8" name="Google Shape;558;p5"/>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9" name="Google Shape;559;p5"/>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0" name="Google Shape;560;p5"/>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1" name="Google Shape;561;p5"/>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2" name="Google Shape;562;p5"/>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3" name="Google Shape;563;p5"/>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4" name="Google Shape;564;p5"/>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5" name="Google Shape;565;p5"/>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6" name="Google Shape;566;p5"/>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7" name="Google Shape;567;p5"/>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8" name="Google Shape;568;p5"/>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9" name="Google Shape;569;p5"/>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0" name="Google Shape;570;p5"/>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1" name="Google Shape;571;p5"/>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2" name="Google Shape;572;p5"/>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3" name="Google Shape;573;p5"/>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4" name="Google Shape;574;p5"/>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5" name="Google Shape;575;p5"/>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6" name="Google Shape;576;p5"/>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7" name="Google Shape;577;p5"/>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8" name="Google Shape;578;p5"/>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9" name="Google Shape;579;p5"/>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0" name="Google Shape;580;p5"/>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1" name="Google Shape;581;p5"/>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2" name="Google Shape;582;p5"/>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3" name="Google Shape;583;p5"/>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4" name="Google Shape;584;p5"/>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5" name="Google Shape;585;p5"/>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6" name="Google Shape;586;p5"/>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7" name="Google Shape;587;p5"/>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8" name="Google Shape;588;p5"/>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9" name="Google Shape;589;p5"/>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0" name="Google Shape;590;p5"/>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1" name="Google Shape;591;p5"/>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2" name="Google Shape;592;p5"/>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3" name="Google Shape;593;p5"/>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4" name="Google Shape;594;p5"/>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5" name="Google Shape;595;p5"/>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6" name="Google Shape;596;p5"/>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7" name="Google Shape;597;p5"/>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8" name="Google Shape;598;p5"/>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9" name="Google Shape;599;p5"/>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0" name="Google Shape;600;p5"/>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1" name="Google Shape;601;p5"/>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2" name="Google Shape;602;p5"/>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3" name="Google Shape;603;p5"/>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4" name="Google Shape;604;p5"/>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5" name="Google Shape;605;p5"/>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6" name="Google Shape;606;p5"/>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7" name="Google Shape;607;p5"/>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8" name="Google Shape;608;p5"/>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9" name="Google Shape;609;p5"/>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0" name="Google Shape;610;p5"/>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1" name="Google Shape;611;p5"/>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2" name="Google Shape;612;p5"/>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3" name="Google Shape;613;p5"/>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4" name="Google Shape;614;p5"/>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5" name="Google Shape;615;p5"/>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6" name="Google Shape;616;p5"/>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7" name="Google Shape;617;p5"/>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8" name="Google Shape;618;p5"/>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9" name="Google Shape;619;p5"/>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0" name="Google Shape;620;p5"/>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1" name="Google Shape;621;p5"/>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2" name="Google Shape;622;p5"/>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3" name="Google Shape;623;p5"/>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4" name="Google Shape;624;p5"/>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5" name="Google Shape;625;p5"/>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6" name="Google Shape;626;p5"/>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7" name="Google Shape;627;p5"/>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8" name="Google Shape;628;p5"/>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9" name="Google Shape;629;p5"/>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0" name="Google Shape;630;p5"/>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1" name="Google Shape;631;p5"/>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2" name="Google Shape;632;p5"/>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33" name="Google Shape;633;p5"/>
            <p:cNvGrpSpPr/>
            <p:nvPr/>
          </p:nvGrpSpPr>
          <p:grpSpPr>
            <a:xfrm rot="7943475">
              <a:off x="4978813" y="-755830"/>
              <a:ext cx="1419603" cy="1958222"/>
              <a:chOff x="2763875" y="3698500"/>
              <a:chExt cx="1288825" cy="1777825"/>
            </a:xfrm>
          </p:grpSpPr>
          <p:sp>
            <p:nvSpPr>
              <p:cNvPr id="634" name="Google Shape;634;p5"/>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5" name="Google Shape;635;p5"/>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6" name="Google Shape;636;p5"/>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7" name="Google Shape;637;p5"/>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8" name="Google Shape;638;p5"/>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9" name="Google Shape;639;p5"/>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0" name="Google Shape;640;p5"/>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1" name="Google Shape;641;p5"/>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2" name="Google Shape;642;p5"/>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3" name="Google Shape;643;p5"/>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4" name="Google Shape;644;p5"/>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5" name="Google Shape;645;p5"/>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6" name="Google Shape;646;p5"/>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7" name="Google Shape;647;p5"/>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8" name="Google Shape;648;p5"/>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9" name="Google Shape;649;p5"/>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0" name="Google Shape;650;p5"/>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1" name="Google Shape;651;p5"/>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2" name="Google Shape;652;p5"/>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3" name="Google Shape;653;p5"/>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4" name="Google Shape;654;p5"/>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 name="Google Shape;655;p5"/>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 name="Google Shape;656;p5"/>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 name="Google Shape;657;p5"/>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 name="Google Shape;658;p5"/>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 name="Google Shape;659;p5"/>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 name="Google Shape;660;p5"/>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 name="Google Shape;661;p5"/>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 name="Google Shape;662;p5"/>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 name="Google Shape;663;p5"/>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 name="Google Shape;664;p5"/>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 name="Google Shape;665;p5"/>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 name="Google Shape;666;p5"/>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 name="Google Shape;667;p5"/>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8" name="Google Shape;668;p5"/>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 name="Google Shape;669;p5"/>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0" name="Google Shape;670;p5"/>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1" name="Google Shape;671;p5"/>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 name="Google Shape;672;p5"/>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 name="Google Shape;673;p5"/>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4" name="Google Shape;674;p5"/>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 name="Google Shape;675;p5"/>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6" name="Google Shape;676;p5"/>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 name="Google Shape;677;p5"/>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8" name="Google Shape;678;p5"/>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9" name="Google Shape;679;p5"/>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0" name="Google Shape;680;p5"/>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1" name="Google Shape;681;p5"/>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 name="Google Shape;682;p5"/>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3" name="Google Shape;683;p5"/>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4" name="Google Shape;684;p5"/>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5" name="Google Shape;685;p5"/>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6" name="Google Shape;686;p5"/>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 name="Google Shape;687;p5"/>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8" name="Google Shape;688;p5"/>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 name="Google Shape;689;p5"/>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0" name="Google Shape;690;p5"/>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1" name="Google Shape;691;p5"/>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2" name="Google Shape;692;p5"/>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 name="Google Shape;693;p5"/>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4" name="Google Shape;694;p5"/>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5" name="Google Shape;695;p5"/>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6" name="Google Shape;696;p5"/>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7" name="Google Shape;697;p5"/>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8" name="Google Shape;698;p5"/>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9" name="Google Shape;699;p5"/>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0" name="Google Shape;700;p5"/>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1" name="Google Shape;701;p5"/>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2" name="Google Shape;702;p5"/>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3" name="Google Shape;703;p5"/>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4" name="Google Shape;704;p5"/>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5" name="Google Shape;705;p5"/>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6" name="Google Shape;706;p5"/>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7" name="Google Shape;707;p5"/>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8" name="Google Shape;708;p5"/>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9" name="Google Shape;709;p5"/>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0" name="Google Shape;710;p5"/>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1" name="Google Shape;711;p5"/>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2" name="Google Shape;712;p5"/>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3" name="Google Shape;713;p5"/>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4" name="Google Shape;714;p5"/>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5" name="Google Shape;715;p5"/>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6" name="Google Shape;716;p5"/>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7" name="Google Shape;717;p5"/>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8" name="Google Shape;718;p5"/>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9" name="Google Shape;719;p5"/>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0" name="Google Shape;720;p5"/>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1" name="Google Shape;721;p5"/>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2" name="Google Shape;722;p5"/>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3" name="Google Shape;723;p5"/>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4" name="Google Shape;724;p5"/>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5" name="Google Shape;725;p5"/>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6" name="Google Shape;726;p5"/>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7" name="Google Shape;727;p5"/>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8" name="Google Shape;728;p5"/>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9" name="Google Shape;729;p5"/>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0" name="Google Shape;730;p5"/>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1" name="Google Shape;731;p5"/>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2" name="Google Shape;732;p5"/>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3" name="Google Shape;733;p5"/>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4" name="Google Shape;734;p5"/>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5" name="Google Shape;735;p5"/>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6" name="Google Shape;736;p5"/>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7" name="Google Shape;737;p5"/>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8" name="Google Shape;738;p5"/>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9" name="Google Shape;739;p5"/>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0" name="Google Shape;740;p5"/>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1" name="Google Shape;741;p5"/>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2" name="Google Shape;742;p5"/>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3" name="Google Shape;743;p5"/>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4" name="Google Shape;744;p5"/>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5" name="Google Shape;745;p5"/>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6" name="Google Shape;746;p5"/>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7" name="Google Shape;747;p5"/>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8" name="Google Shape;748;p5"/>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49" name="Google Shape;749;p5"/>
            <p:cNvGrpSpPr/>
            <p:nvPr/>
          </p:nvGrpSpPr>
          <p:grpSpPr>
            <a:xfrm rot="4049286" flipH="1">
              <a:off x="892794" y="3349838"/>
              <a:ext cx="882113" cy="2900621"/>
              <a:chOff x="6772950" y="1141500"/>
              <a:chExt cx="372575" cy="1225125"/>
            </a:xfrm>
          </p:grpSpPr>
          <p:sp>
            <p:nvSpPr>
              <p:cNvPr id="750" name="Google Shape;750;p5"/>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1" name="Google Shape;751;p5"/>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2" name="Google Shape;752;p5"/>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3" name="Google Shape;753;p5"/>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4" name="Google Shape;754;p5"/>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5" name="Google Shape;755;p5"/>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6" name="Google Shape;756;p5"/>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7" name="Google Shape;757;p5"/>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8" name="Google Shape;758;p5"/>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9" name="Google Shape;759;p5"/>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0" name="Google Shape;760;p5"/>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1" name="Google Shape;761;p5"/>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2" name="Google Shape;762;p5"/>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3" name="Google Shape;763;p5"/>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4" name="Google Shape;764;p5"/>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5" name="Google Shape;765;p5"/>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6" name="Google Shape;766;p5"/>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7" name="Google Shape;767;p5"/>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8" name="Google Shape;768;p5"/>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9" name="Google Shape;769;p5"/>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0" name="Google Shape;770;p5"/>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1" name="Google Shape;771;p5"/>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2" name="Google Shape;772;p5"/>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3" name="Google Shape;773;p5"/>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4" name="Google Shape;774;p5"/>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5" name="Google Shape;775;p5"/>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6" name="Google Shape;776;p5"/>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7" name="Google Shape;777;p5"/>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8" name="Google Shape;778;p5"/>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9" name="Google Shape;779;p5"/>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0" name="Google Shape;780;p5"/>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781" name="Google Shape;781;p5"/>
          <p:cNvSpPr txBox="1">
            <a:spLocks noGrp="1"/>
          </p:cNvSpPr>
          <p:nvPr>
            <p:ph type="subTitle" idx="1"/>
          </p:nvPr>
        </p:nvSpPr>
        <p:spPr>
          <a:xfrm>
            <a:off x="708975" y="2624833"/>
            <a:ext cx="2819700" cy="6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Marcellus"/>
                <a:ea typeface="Marcellus"/>
                <a:cs typeface="Marcellus"/>
                <a:sym typeface="Marcellu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782" name="Google Shape;782;p5"/>
          <p:cNvSpPr txBox="1">
            <a:spLocks noGrp="1"/>
          </p:cNvSpPr>
          <p:nvPr>
            <p:ph type="subTitle" idx="2"/>
          </p:nvPr>
        </p:nvSpPr>
        <p:spPr>
          <a:xfrm>
            <a:off x="5604163" y="2624833"/>
            <a:ext cx="2819700" cy="6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Marcellus"/>
                <a:ea typeface="Marcellus"/>
                <a:cs typeface="Marcellus"/>
                <a:sym typeface="Marcellu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783" name="Google Shape;783;p5"/>
          <p:cNvSpPr txBox="1">
            <a:spLocks noGrp="1"/>
          </p:cNvSpPr>
          <p:nvPr>
            <p:ph type="subTitle" idx="3"/>
          </p:nvPr>
        </p:nvSpPr>
        <p:spPr>
          <a:xfrm>
            <a:off x="708975" y="3607800"/>
            <a:ext cx="2819700" cy="13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4" name="Google Shape;784;p5"/>
          <p:cNvSpPr txBox="1">
            <a:spLocks noGrp="1"/>
          </p:cNvSpPr>
          <p:nvPr>
            <p:ph type="subTitle" idx="4"/>
          </p:nvPr>
        </p:nvSpPr>
        <p:spPr>
          <a:xfrm>
            <a:off x="5604170" y="3607800"/>
            <a:ext cx="2819700" cy="13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5" name="Google Shape;785;p5"/>
          <p:cNvSpPr txBox="1">
            <a:spLocks noGrp="1"/>
          </p:cNvSpPr>
          <p:nvPr>
            <p:ph type="title"/>
          </p:nvPr>
        </p:nvSpPr>
        <p:spPr>
          <a:xfrm>
            <a:off x="636226" y="481667"/>
            <a:ext cx="2965200" cy="15740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731762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749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39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049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11/12/2025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046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514A-4128-4BA6-9904-602923891FA1}"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29275719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33514A-4128-4BA6-9904-602923891FA1}" type="datetimeFigureOut">
              <a:rPr lang="en-US">
                <a:solidFill>
                  <a:prstClr val="black">
                    <a:tint val="75000"/>
                  </a:prstClr>
                </a:solidFill>
              </a:rPr>
              <a:pPr/>
              <a:t>11/12/2025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1936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33514A-4128-4BA6-9904-602923891FA1}" type="datetimeFigureOut">
              <a:rPr lang="en-US">
                <a:solidFill>
                  <a:prstClr val="black">
                    <a:tint val="75000"/>
                  </a:prstClr>
                </a:solidFill>
              </a:rPr>
              <a:pPr/>
              <a:t>11/12/2025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285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514A-4128-4BA6-9904-602923891FA1}" type="datetimeFigureOut">
              <a:rPr lang="en-US">
                <a:solidFill>
                  <a:prstClr val="black">
                    <a:tint val="75000"/>
                  </a:prstClr>
                </a:solidFill>
              </a:rPr>
              <a:pPr/>
              <a:t>11/12/2025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756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11/12/2025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995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11/12/2025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60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4079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11/12/2025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561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33514A-4128-4BA6-9904-602923891FA1}"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600854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33514A-4128-4BA6-9904-602923891FA1}" type="datetimeFigureOut">
              <a:rPr lang="en-US" smtClean="0"/>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137646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33514A-4128-4BA6-9904-602923891FA1}" type="datetimeFigureOut">
              <a:rPr lang="en-US" smtClean="0"/>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4074911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514A-4128-4BA6-9904-602923891FA1}" type="datetimeFigureOut">
              <a:rPr lang="en-US" smtClean="0"/>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3257996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1990536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638077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514A-4128-4BA6-9904-602923891FA1}" type="datetimeFigureOut">
              <a:rPr lang="en-US" smtClean="0"/>
              <a:t>11/12/2025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96AB4-F776-4346-9DBA-6BB7CBA5724F}" type="slidenum">
              <a:rPr lang="en-US" smtClean="0"/>
              <a:t>‹#›</a:t>
            </a:fld>
            <a:endParaRPr lang="en-US"/>
          </a:p>
        </p:txBody>
      </p:sp>
    </p:spTree>
    <p:extLst>
      <p:ext uri="{BB962C8B-B14F-4D97-AF65-F5344CB8AC3E}">
        <p14:creationId xmlns:p14="http://schemas.microsoft.com/office/powerpoint/2010/main" val="2800661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514A-4128-4BA6-9904-602923891FA1}" type="datetimeFigureOut">
              <a:rPr lang="en-US">
                <a:solidFill>
                  <a:prstClr val="black">
                    <a:tint val="75000"/>
                  </a:prstClr>
                </a:solidFill>
              </a:rPr>
              <a:pPr/>
              <a:t>11/12/2025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0676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20" r:id="rId12"/>
    <p:sldLayoutId id="2147483723" r:id="rId13"/>
    <p:sldLayoutId id="214748372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514A-4128-4BA6-9904-602923891FA1}" type="datetimeFigureOut">
              <a:rPr lang="en-US">
                <a:solidFill>
                  <a:prstClr val="black">
                    <a:tint val="75000"/>
                  </a:prstClr>
                </a:solidFill>
              </a:rPr>
              <a:pPr/>
              <a:t>11/12/2025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0676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video" Target="file:///C:\Users\BUI%20TUYET_0982030305\Downloads\&#272;&#7891;ng%20h&#7891;%20&#273;&#234;&#769;m%20ng&#432;&#417;&#803;c%206%20ph&#250;t%20c&#243;%20&#226;m%20thanh%20tic%20t&#7855;c%20(1)%20(online-video-cutter.com)%20(1).mp4" TargetMode="Externa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video" Target="file:///C:\Users\BUI%20TUYET_0982030305\Downloads\&#272;&#7891;ng%20h&#7891;%20&#273;&#234;&#769;m%20ng&#432;&#417;&#803;c%206%20ph&#250;t%20c&#243;%20&#226;m%20thanh%20tic%20t&#7855;c%20(1)%20(online-video-cutter.com)%20(1).mp4" TargetMode="Externa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video" Target="file:///C:\Users\BUI%20TUYET_0982030305\Downloads\&#272;&#7891;ng%20h&#7891;%20&#273;&#234;&#769;m%20ng&#432;&#417;&#803;c%206%20ph&#250;t%20c&#243;%20&#226;m%20thanh%20tic%20t&#7855;c%20(1)%20(online-video-cutter.com)%20(1).mp4" TargetMode="Externa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video" Target="file:///C:\Users\BUI%20TUYET_0982030305\Downloads\&#272;&#7891;ng%20h&#7891;%20&#273;&#234;&#769;m%20ng&#432;&#417;&#803;c%206%20ph&#250;t%20c&#243;%20&#226;m%20thanh%20tic%20t&#7855;c%20(1)%20(online-video-cutter.com)%20(1).mp4" TargetMode="Externa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24.xml"/><Relationship Id="rId21" Type="http://schemas.openxmlformats.org/officeDocument/2006/relationships/customXml" Target="../ink/ink3.xml"/><Relationship Id="rId7" Type="http://schemas.openxmlformats.org/officeDocument/2006/relationships/slide" Target="slide36.xml"/><Relationship Id="rId12" Type="http://schemas.openxmlformats.org/officeDocument/2006/relationships/customXml" Target="../ink/ink1.xml"/><Relationship Id="rId25" Type="http://schemas.openxmlformats.org/officeDocument/2006/relationships/image" Target="../media/image33.png"/><Relationship Id="rId2" Type="http://schemas.openxmlformats.org/officeDocument/2006/relationships/slide" Target="slide34.xml"/><Relationship Id="rId20" Type="http://schemas.openxmlformats.org/officeDocument/2006/relationships/customXml" Target="../ink/ink2.xml"/><Relationship Id="rId1" Type="http://schemas.openxmlformats.org/officeDocument/2006/relationships/slideLayout" Target="../slideLayouts/slideLayout18.xml"/><Relationship Id="rId6" Type="http://schemas.openxmlformats.org/officeDocument/2006/relationships/slide" Target="slide31.xml"/><Relationship Id="rId11" Type="http://schemas.openxmlformats.org/officeDocument/2006/relationships/slide" Target="slide38.xml"/><Relationship Id="rId5" Type="http://schemas.openxmlformats.org/officeDocument/2006/relationships/slide" Target="slide16.xml"/><Relationship Id="rId10" Type="http://schemas.openxmlformats.org/officeDocument/2006/relationships/slide" Target="slide37.xml"/><Relationship Id="rId19" Type="http://schemas.openxmlformats.org/officeDocument/2006/relationships/image" Target="../media/image32.png"/><Relationship Id="rId4" Type="http://schemas.openxmlformats.org/officeDocument/2006/relationships/slide" Target="slide1.xml"/><Relationship Id="rId9" Type="http://schemas.openxmlformats.org/officeDocument/2006/relationships/slide" Target="slide3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30.xml"/><Relationship Id="rId1" Type="http://schemas.openxmlformats.org/officeDocument/2006/relationships/slideLayout" Target="../slideLayouts/slideLayout18.xml"/><Relationship Id="rId6" Type="http://schemas.openxmlformats.org/officeDocument/2006/relationships/customXml" Target="../ink/ink5.xml"/><Relationship Id="rId5" Type="http://schemas.openxmlformats.org/officeDocument/2006/relationships/image" Target="../media/image32.png"/><Relationship Id="rId4" Type="http://schemas.openxmlformats.org/officeDocument/2006/relationships/customXml" Target="../ink/ink4.xml"/></Relationships>
</file>

<file path=ppt/slides/_rels/slide32.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image" Target="../media/image35.emf"/><Relationship Id="rId3" Type="http://schemas.openxmlformats.org/officeDocument/2006/relationships/slide" Target="slide24.xml"/><Relationship Id="rId7" Type="http://schemas.openxmlformats.org/officeDocument/2006/relationships/slide" Target="slide36.xml"/><Relationship Id="rId12" Type="http://schemas.openxmlformats.org/officeDocument/2006/relationships/customXml" Target="../ink/ink6.xml"/><Relationship Id="rId2" Type="http://schemas.openxmlformats.org/officeDocument/2006/relationships/slide" Target="slide34.xml"/><Relationship Id="rId16" Type="http://schemas.openxmlformats.org/officeDocument/2006/relationships/image" Target="../media/image36.emf"/><Relationship Id="rId1" Type="http://schemas.openxmlformats.org/officeDocument/2006/relationships/slideLayout" Target="../slideLayouts/slideLayout18.xml"/><Relationship Id="rId6" Type="http://schemas.openxmlformats.org/officeDocument/2006/relationships/slide" Target="slide31.xml"/><Relationship Id="rId11" Type="http://schemas.openxmlformats.org/officeDocument/2006/relationships/slide" Target="slide38.xml"/><Relationship Id="rId5" Type="http://schemas.openxmlformats.org/officeDocument/2006/relationships/slide" Target="slide16.xml"/><Relationship Id="rId15" Type="http://schemas.openxmlformats.org/officeDocument/2006/relationships/customXml" Target="../ink/ink8.xml"/><Relationship Id="rId10" Type="http://schemas.openxmlformats.org/officeDocument/2006/relationships/slide" Target="slide37.xml"/><Relationship Id="rId4" Type="http://schemas.openxmlformats.org/officeDocument/2006/relationships/slide" Target="slide1.xml"/><Relationship Id="rId9" Type="http://schemas.openxmlformats.org/officeDocument/2006/relationships/slide" Target="slide33.xml"/><Relationship Id="rId14" Type="http://schemas.openxmlformats.org/officeDocument/2006/relationships/customXml" Target="../ink/ink7.xml"/></Relationships>
</file>

<file path=ppt/slides/_rels/slide3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2.wav"/><Relationship Id="rId7" Type="http://schemas.openxmlformats.org/officeDocument/2006/relationships/slide" Target="slide33.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slide" Target="slide30.xml"/><Relationship Id="rId5" Type="http://schemas.openxmlformats.org/officeDocument/2006/relationships/audio" Target="../media/audio4.wav"/><Relationship Id="rId10" Type="http://schemas.openxmlformats.org/officeDocument/2006/relationships/image" Target="../media/image37.wmf"/><Relationship Id="rId4" Type="http://schemas.openxmlformats.org/officeDocument/2006/relationships/audio" Target="../media/audio3.wav"/><Relationship Id="rId9" Type="http://schemas.openxmlformats.org/officeDocument/2006/relationships/image" Target="../media/image36.png"/></Relationships>
</file>

<file path=ppt/slides/_rels/slide34.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audio" Target="../media/audio3.wav"/><Relationship Id="rId7" Type="http://schemas.openxmlformats.org/officeDocument/2006/relationships/image" Target="../media/image36.png"/><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slide" Target="slide34.xml"/><Relationship Id="rId5" Type="http://schemas.openxmlformats.org/officeDocument/2006/relationships/slide" Target="slide30.xml"/><Relationship Id="rId4" Type="http://schemas.openxmlformats.org/officeDocument/2006/relationships/audio" Target="../media/audio4.wav"/></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audio" Target="../media/audio3.wav"/><Relationship Id="rId7" Type="http://schemas.openxmlformats.org/officeDocument/2006/relationships/image" Target="../media/image38.png"/><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slide" Target="slide30.xml"/><Relationship Id="rId5" Type="http://schemas.openxmlformats.org/officeDocument/2006/relationships/slide" Target="slide33.xml"/><Relationship Id="rId4" Type="http://schemas.openxmlformats.org/officeDocument/2006/relationships/audio" Target="../media/audio4.wav"/><Relationship Id="rId9" Type="http://schemas.openxmlformats.org/officeDocument/2006/relationships/image" Target="../media/image37.wmf"/></Relationships>
</file>

<file path=ppt/slides/_rels/slide36.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audio" Target="../media/audio4.wav"/><Relationship Id="rId7" Type="http://schemas.openxmlformats.org/officeDocument/2006/relationships/image" Target="../media/image37.wmf"/><Relationship Id="rId2" Type="http://schemas.openxmlformats.org/officeDocument/2006/relationships/audio" Target="../media/audio3.wav"/><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9.png"/><Relationship Id="rId4" Type="http://schemas.openxmlformats.org/officeDocument/2006/relationships/slide" Target="slide30.xml"/></Relationships>
</file>

<file path=ppt/slides/_rels/slide3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40.gif"/><Relationship Id="rId5" Type="http://schemas.openxmlformats.org/officeDocument/2006/relationships/slide" Target="slide24.xml"/><Relationship Id="rId4" Type="http://schemas.openxmlformats.org/officeDocument/2006/relationships/slide" Target="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microsoft.com/office/2007/relationships/hdphoto" Target="../media/hdphoto3.wdp"/><Relationship Id="rId3" Type="http://schemas.openxmlformats.org/officeDocument/2006/relationships/slide" Target="slide5.xml"/><Relationship Id="rId7" Type="http://schemas.openxmlformats.org/officeDocument/2006/relationships/image" Target="../media/image8.jpg"/><Relationship Id="rId12"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8.xml"/><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7.png"/><Relationship Id="rId9" Type="http://schemas.openxmlformats.org/officeDocument/2006/relationships/image" Target="../media/image9.png"/><Relationship Id="rId14" Type="http://schemas.openxmlformats.org/officeDocument/2006/relationships/slide" Target="slide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audio" Target="../media/audio1.wav"/><Relationship Id="rId7" Type="http://schemas.openxmlformats.org/officeDocument/2006/relationships/image" Target="../media/image44.png"/><Relationship Id="rId2" Type="http://schemas.openxmlformats.org/officeDocument/2006/relationships/audio" Target="../media/audio6.wav"/><Relationship Id="rId1" Type="http://schemas.openxmlformats.org/officeDocument/2006/relationships/slideLayout" Target="../slideLayouts/slideLayout13.xml"/><Relationship Id="rId6" Type="http://schemas.openxmlformats.org/officeDocument/2006/relationships/image" Target="../media/image43.gif"/><Relationship Id="rId5" Type="http://schemas.openxmlformats.org/officeDocument/2006/relationships/image" Target="../media/image42.png"/><Relationship Id="rId4" Type="http://schemas.openxmlformats.org/officeDocument/2006/relationships/image" Target="../media/image41.gif"/><Relationship Id="rId9" Type="http://schemas.openxmlformats.org/officeDocument/2006/relationships/image" Target="../media/image4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4.png"/><Relationship Id="rId3" Type="http://schemas.microsoft.com/office/2007/relationships/media" Target="../media/media3.mp3"/><Relationship Id="rId7" Type="http://schemas.openxmlformats.org/officeDocument/2006/relationships/image" Target="../media/image11.jpg"/><Relationship Id="rId12" Type="http://schemas.openxmlformats.org/officeDocument/2006/relationships/image" Target="../media/image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13.png"/><Relationship Id="rId5" Type="http://schemas.openxmlformats.org/officeDocument/2006/relationships/slideLayout" Target="../slideLayouts/slideLayout7.xml"/><Relationship Id="rId15" Type="http://schemas.openxmlformats.org/officeDocument/2006/relationships/image" Target="../media/image15.png"/><Relationship Id="rId10" Type="http://schemas.microsoft.com/office/2007/relationships/hdphoto" Target="../media/hdphoto4.wdp"/><Relationship Id="rId4" Type="http://schemas.openxmlformats.org/officeDocument/2006/relationships/audio" Target="../media/media3.mp3"/><Relationship Id="rId9" Type="http://schemas.openxmlformats.org/officeDocument/2006/relationships/image" Target="../media/image12.png"/><Relationship Id="rId14" Type="http://schemas.microsoft.com/office/2007/relationships/hdphoto" Target="../media/hdphoto5.wdp"/></Relationships>
</file>

<file path=ppt/slides/_rels/slide50.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gif"/><Relationship Id="rId1" Type="http://schemas.openxmlformats.org/officeDocument/2006/relationships/slideLayout" Target="../slideLayouts/slideLayout13.xml"/><Relationship Id="rId5" Type="http://schemas.openxmlformats.org/officeDocument/2006/relationships/image" Target="../media/image50.gif"/><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3" Type="http://schemas.openxmlformats.org/officeDocument/2006/relationships/image" Target="../media/image51.tiff"/><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51.tiff"/><Relationship Id="rId4" Type="http://schemas.openxmlformats.org/officeDocument/2006/relationships/image" Target="../media/image52.g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video" Target="file:///C:\Users\BUI%20TUYET_0982030305\Downloads\&#272;&#7891;ng%20h&#7891;%20&#273;&#234;&#769;m%20ng&#432;&#417;&#803;c%206%20ph&#250;t%20c&#243;%20&#226;m%20thanh%20tic%20t&#7855;c%20(1)%20(online-video-cutter.com)%20(1).mp4" TargetMode="External"/><Relationship Id="rId4" Type="http://schemas.openxmlformats.org/officeDocument/2006/relationships/image" Target="../media/image25.png"/></Relationships>
</file>

<file path=ppt/slides/_rels/slide5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3" Type="http://schemas.microsoft.com/office/2007/relationships/media" Target="../media/media3.mp3"/><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slide" Target="slide4.xml"/><Relationship Id="rId5" Type="http://schemas.openxmlformats.org/officeDocument/2006/relationships/slideLayout" Target="../slideLayouts/slideLayout7.xml"/><Relationship Id="rId10" Type="http://schemas.microsoft.com/office/2007/relationships/hdphoto" Target="../media/hdphoto5.wdp"/><Relationship Id="rId4" Type="http://schemas.openxmlformats.org/officeDocument/2006/relationships/audio" Target="../media/media3.mp3"/><Relationship Id="rId9" Type="http://schemas.openxmlformats.org/officeDocument/2006/relationships/image" Target="../media/image14.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microsoft.com/office/2007/relationships/media" Target="../media/media3.mp3"/><Relationship Id="rId7" Type="http://schemas.openxmlformats.org/officeDocument/2006/relationships/image" Target="../media/image17.jpg"/><Relationship Id="rId12" Type="http://schemas.openxmlformats.org/officeDocument/2006/relationships/slide" Target="slide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microsoft.com/office/2007/relationships/hdphoto" Target="../media/hdphoto5.wdp"/><Relationship Id="rId5" Type="http://schemas.openxmlformats.org/officeDocument/2006/relationships/slideLayout" Target="../slideLayouts/slideLayout32.xml"/><Relationship Id="rId15" Type="http://schemas.openxmlformats.org/officeDocument/2006/relationships/image" Target="../media/image15.png"/><Relationship Id="rId10" Type="http://schemas.openxmlformats.org/officeDocument/2006/relationships/image" Target="../media/image14.png"/><Relationship Id="rId4" Type="http://schemas.openxmlformats.org/officeDocument/2006/relationships/audio" Target="../media/media3.mp3"/><Relationship Id="rId9" Type="http://schemas.openxmlformats.org/officeDocument/2006/relationships/image" Target="../media/image5.png"/><Relationship Id="rId14" Type="http://schemas.microsoft.com/office/2007/relationships/hdphoto" Target="../media/hdphoto7.wdp"/></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0.png"/><Relationship Id="rId3" Type="http://schemas.microsoft.com/office/2007/relationships/media" Target="../media/media3.mp3"/><Relationship Id="rId7" Type="http://schemas.openxmlformats.org/officeDocument/2006/relationships/image" Target="../media/image19.jpg"/><Relationship Id="rId12" Type="http://schemas.openxmlformats.org/officeDocument/2006/relationships/slide" Target="slide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microsoft.com/office/2007/relationships/hdphoto" Target="../media/hdphoto5.wdp"/><Relationship Id="rId5" Type="http://schemas.openxmlformats.org/officeDocument/2006/relationships/slideLayout" Target="../slideLayouts/slideLayout18.xml"/><Relationship Id="rId15" Type="http://schemas.openxmlformats.org/officeDocument/2006/relationships/image" Target="../media/image15.png"/><Relationship Id="rId10" Type="http://schemas.openxmlformats.org/officeDocument/2006/relationships/image" Target="../media/image14.png"/><Relationship Id="rId4" Type="http://schemas.openxmlformats.org/officeDocument/2006/relationships/audio" Target="../media/media3.mp3"/><Relationship Id="rId9" Type="http://schemas.openxmlformats.org/officeDocument/2006/relationships/image" Target="../media/image5.png"/><Relationship Id="rId14" Type="http://schemas.microsoft.com/office/2007/relationships/hdphoto" Target="../media/hdphoto8.wdp"/></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k3">
            <a:extLst>
              <a:ext uri="{FF2B5EF4-FFF2-40B4-BE49-F238E27FC236}">
                <a16:creationId xmlns:a16="http://schemas.microsoft.com/office/drawing/2014/main" id="{3C3BBCD7-EDA3-4771-8742-8484FC4A4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85875"/>
            <a:ext cx="6858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Subtitle 2">
            <a:extLst>
              <a:ext uri="{FF2B5EF4-FFF2-40B4-BE49-F238E27FC236}">
                <a16:creationId xmlns:a16="http://schemas.microsoft.com/office/drawing/2014/main" id="{1369395C-856C-4CB4-BB0B-215A55D0C0C9}"/>
              </a:ext>
            </a:extLst>
          </p:cNvPr>
          <p:cNvSpPr>
            <a:spLocks noGrp="1"/>
          </p:cNvSpPr>
          <p:nvPr>
            <p:ph type="subTitle" idx="1"/>
          </p:nvPr>
        </p:nvSpPr>
        <p:spPr>
          <a:xfrm>
            <a:off x="2619375" y="1968104"/>
            <a:ext cx="4230291" cy="607219"/>
          </a:xfrm>
        </p:spPr>
        <p:txBody>
          <a:bodyPr>
            <a:normAutofit fontScale="85000" lnSpcReduction="20000"/>
          </a:bodyPr>
          <a:lstStyle/>
          <a:p>
            <a:r>
              <a:rPr lang="en-US" altLang="en-US" sz="1500" b="1" dirty="0">
                <a:solidFill>
                  <a:srgbClr val="FF0000"/>
                </a:solidFill>
                <a:latin typeface="Times New Roman" panose="02020603050405020304" pitchFamily="18" charset="0"/>
                <a:cs typeface="Times New Roman" panose="02020603050405020304" pitchFamily="18" charset="0"/>
              </a:rPr>
              <a:t>NHIỆT LIỆT CHÀO MỪNG </a:t>
            </a:r>
          </a:p>
          <a:p>
            <a:r>
              <a:rPr lang="en-US" altLang="en-US" sz="1500" b="1" dirty="0">
                <a:solidFill>
                  <a:srgbClr val="FF0000"/>
                </a:solidFill>
                <a:latin typeface="Times New Roman" panose="02020603050405020304" pitchFamily="18" charset="0"/>
                <a:cs typeface="Times New Roman" panose="02020603050405020304" pitchFamily="18" charset="0"/>
              </a:rPr>
              <a:t>QUÝ THẦY CÔ GIÁO VÀ CÁC EM HỌC SINH VỀ DỰ GIỜ MÔN NGỮ VĂN LỚP 7</a:t>
            </a:r>
          </a:p>
        </p:txBody>
      </p:sp>
      <p:sp>
        <p:nvSpPr>
          <p:cNvPr id="6" name="TextBox 5">
            <a:extLst>
              <a:ext uri="{FF2B5EF4-FFF2-40B4-BE49-F238E27FC236}">
                <a16:creationId xmlns:a16="http://schemas.microsoft.com/office/drawing/2014/main" id="{0965B831-443F-45EB-BDE3-9663E2D4297D}"/>
              </a:ext>
            </a:extLst>
          </p:cNvPr>
          <p:cNvSpPr txBox="1"/>
          <p:nvPr/>
        </p:nvSpPr>
        <p:spPr>
          <a:xfrm>
            <a:off x="2628900" y="2857501"/>
            <a:ext cx="4381500" cy="264237"/>
          </a:xfrm>
          <a:prstGeom prst="rect">
            <a:avLst/>
          </a:prstGeom>
          <a:noFill/>
        </p:spPr>
        <p:txBody>
          <a:bodyPr lIns="47749" tIns="23875" rIns="47749" bIns="23875">
            <a:spAutoFit/>
          </a:bodyPr>
          <a:lstStyle/>
          <a:p>
            <a:pPr algn="ctr" eaLnBrk="1" hangingPunct="1">
              <a:lnSpc>
                <a:spcPct val="150000"/>
              </a:lnSpc>
              <a:defRPr/>
            </a:pPr>
            <a:r>
              <a:rPr lang="en-US" sz="1063" b="1" dirty="0">
                <a:solidFill>
                  <a:srgbClr val="7030A0"/>
                </a:solidFill>
                <a:latin typeface="Times New Roman" pitchFamily="18" charset="0"/>
                <a:cs typeface="Times New Roman" pitchFamily="18" charset="0"/>
              </a:rPr>
              <a:t>NĂM HỌC 2025-2026</a:t>
            </a:r>
          </a:p>
        </p:txBody>
      </p:sp>
      <p:sp>
        <p:nvSpPr>
          <p:cNvPr id="4101" name="TextBox 6">
            <a:extLst>
              <a:ext uri="{FF2B5EF4-FFF2-40B4-BE49-F238E27FC236}">
                <a16:creationId xmlns:a16="http://schemas.microsoft.com/office/drawing/2014/main" id="{4E44948D-762A-4416-A087-37F6EB807A1C}"/>
              </a:ext>
            </a:extLst>
          </p:cNvPr>
          <p:cNvSpPr txBox="1">
            <a:spLocks noChangeArrowheads="1"/>
          </p:cNvSpPr>
          <p:nvPr/>
        </p:nvSpPr>
        <p:spPr bwMode="auto">
          <a:xfrm>
            <a:off x="2619375" y="4095751"/>
            <a:ext cx="4381500" cy="60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749" tIns="23875" rIns="47749" bIns="2387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1800" b="1">
                <a:solidFill>
                  <a:srgbClr val="000066"/>
                </a:solidFill>
                <a:latin typeface="Times New Roman" panose="02020603050405020304" pitchFamily="18" charset="0"/>
                <a:cs typeface="Times New Roman" panose="02020603050405020304" pitchFamily="18" charset="0"/>
              </a:rPr>
              <a:t>      Giáo viên: Nguyễn Văn Đông</a:t>
            </a:r>
          </a:p>
          <a:p>
            <a:pPr eaLnBrk="1" hangingPunct="1">
              <a:spcBef>
                <a:spcPct val="0"/>
              </a:spcBef>
              <a:buFontTx/>
              <a:buNone/>
            </a:pPr>
            <a:r>
              <a:rPr lang="en-US" altLang="vi-VN" sz="1800" b="1">
                <a:solidFill>
                  <a:srgbClr val="000066"/>
                </a:solidFill>
                <a:latin typeface="Times New Roman" panose="02020603050405020304" pitchFamily="18" charset="0"/>
                <a:cs typeface="Times New Roman" panose="02020603050405020304" pitchFamily="18" charset="0"/>
              </a:rPr>
              <a:t>       Trường THCS HẢI Đ</a:t>
            </a:r>
            <a:r>
              <a:rPr lang="vi-VN" altLang="vi-VN" sz="1800" b="1">
                <a:solidFill>
                  <a:srgbClr val="000066"/>
                </a:solidFill>
                <a:latin typeface="Times New Roman" panose="02020603050405020304" pitchFamily="18" charset="0"/>
                <a:cs typeface="Times New Roman" panose="02020603050405020304" pitchFamily="18" charset="0"/>
              </a:rPr>
              <a:t>Ư</a:t>
            </a:r>
            <a:r>
              <a:rPr lang="en-US" altLang="vi-VN" sz="1800" b="1">
                <a:solidFill>
                  <a:srgbClr val="000066"/>
                </a:solidFill>
                <a:latin typeface="Times New Roman" panose="02020603050405020304" pitchFamily="18" charset="0"/>
                <a:cs typeface="Times New Roman" panose="02020603050405020304" pitchFamily="18" charset="0"/>
              </a:rPr>
              <a:t>ỜNG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hlinkClick r:id="" action="ppaction://hlinkshowjump?jump=nextslide"/>
          </p:cNvPr>
          <p:cNvSpPr/>
          <p:nvPr/>
        </p:nvSpPr>
        <p:spPr>
          <a:xfrm>
            <a:off x="2286000" y="1905000"/>
            <a:ext cx="5695950" cy="243840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800">
                <a:solidFill>
                  <a:srgbClr val="FF0000"/>
                </a:solidFill>
                <a:latin typeface="Times New Roman" pitchFamily="18" charset="0"/>
                <a:cs typeface="Times New Roman" pitchFamily="18" charset="0"/>
              </a:rPr>
              <a:t>BÀI MỚI</a:t>
            </a:r>
          </a:p>
        </p:txBody>
      </p:sp>
      <p:pic>
        <p:nvPicPr>
          <p:cNvPr id="2" name="Picture 2" descr="SZ169">
            <a:extLst>
              <a:ext uri="{FF2B5EF4-FFF2-40B4-BE49-F238E27FC236}">
                <a16:creationId xmlns:a16="http://schemas.microsoft.com/office/drawing/2014/main" id="{79D03F98-6643-56C1-7DD4-183E99651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594" t="2061" r="10156" b="5154"/>
          <a:stretch>
            <a:fillRect/>
          </a:stretch>
        </p:blipFill>
        <p:spPr bwMode="auto">
          <a:xfrm>
            <a:off x="22578" y="0"/>
            <a:ext cx="9829800" cy="6858000"/>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 Box 4">
            <a:extLst>
              <a:ext uri="{FF2B5EF4-FFF2-40B4-BE49-F238E27FC236}">
                <a16:creationId xmlns:a16="http://schemas.microsoft.com/office/drawing/2014/main" id="{EB43781D-9530-6649-2C7D-EFF3A4479BC2}"/>
              </a:ext>
            </a:extLst>
          </p:cNvPr>
          <p:cNvSpPr txBox="1">
            <a:spLocks noChangeArrowheads="1"/>
          </p:cNvSpPr>
          <p:nvPr/>
        </p:nvSpPr>
        <p:spPr bwMode="auto">
          <a:xfrm>
            <a:off x="1013178" y="1753042"/>
            <a:ext cx="66283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dirty="0">
                <a:solidFill>
                  <a:srgbClr val="0000FF"/>
                </a:solidFill>
                <a:latin typeface="Times New Roman" panose="02020603050405020304" pitchFamily="18" charset="0"/>
                <a:cs typeface="Times New Roman" panose="02020603050405020304" pitchFamily="18" charset="0"/>
              </a:rPr>
              <a:t> </a:t>
            </a:r>
            <a:r>
              <a:rPr lang="vi-VN" altLang="en-US" sz="4000" b="1" dirty="0">
                <a:solidFill>
                  <a:srgbClr val="0000FF"/>
                </a:solidFill>
                <a:latin typeface="Times New Roman" panose="02020603050405020304" pitchFamily="18" charset="0"/>
                <a:cs typeface="Times New Roman" panose="02020603050405020304" pitchFamily="18" charset="0"/>
              </a:rPr>
              <a:t>THỰC HÀNH TIẾNG VIỆT </a:t>
            </a:r>
            <a:endParaRPr lang="en-US" altLang="en-US" sz="4000" b="1" dirty="0">
              <a:solidFill>
                <a:srgbClr val="0000FF"/>
              </a:solidFill>
              <a:latin typeface="Times New Roman" panose="02020603050405020304" pitchFamily="18" charset="0"/>
              <a:cs typeface="Times New Roman" panose="02020603050405020304" pitchFamily="18" charset="0"/>
            </a:endParaRPr>
          </a:p>
        </p:txBody>
      </p:sp>
      <p:sp>
        <p:nvSpPr>
          <p:cNvPr id="5" name="Text Box 6">
            <a:extLst>
              <a:ext uri="{FF2B5EF4-FFF2-40B4-BE49-F238E27FC236}">
                <a16:creationId xmlns:a16="http://schemas.microsoft.com/office/drawing/2014/main" id="{FD835FFB-E2A5-8A29-E3DB-BB266DF95B76}"/>
              </a:ext>
            </a:extLst>
          </p:cNvPr>
          <p:cNvSpPr txBox="1">
            <a:spLocks noChangeArrowheads="1"/>
          </p:cNvSpPr>
          <p:nvPr/>
        </p:nvSpPr>
        <p:spPr bwMode="auto">
          <a:xfrm>
            <a:off x="990600" y="1143000"/>
            <a:ext cx="1828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600" b="1" i="1" dirty="0" err="1">
                <a:solidFill>
                  <a:srgbClr val="EA00EA"/>
                </a:solidFill>
                <a:latin typeface="Times New Roman" panose="02020603050405020304" pitchFamily="18" charset="0"/>
              </a:rPr>
              <a:t>Tiết</a:t>
            </a:r>
            <a:r>
              <a:rPr lang="en-US" altLang="en-US" sz="3600" b="1" i="1" dirty="0">
                <a:solidFill>
                  <a:srgbClr val="EA00EA"/>
                </a:solidFill>
                <a:latin typeface="Times New Roman" panose="02020603050405020304" pitchFamily="18" charset="0"/>
              </a:rPr>
              <a:t>: 32</a:t>
            </a:r>
          </a:p>
        </p:txBody>
      </p:sp>
      <p:sp>
        <p:nvSpPr>
          <p:cNvPr id="6" name="WordArt 7">
            <a:extLst>
              <a:ext uri="{FF2B5EF4-FFF2-40B4-BE49-F238E27FC236}">
                <a16:creationId xmlns:a16="http://schemas.microsoft.com/office/drawing/2014/main" id="{05E67E5B-4AEB-F58C-5C8B-6CBDC9FA0BF9}"/>
              </a:ext>
            </a:extLst>
          </p:cNvPr>
          <p:cNvSpPr>
            <a:spLocks noChangeArrowheads="1" noChangeShapeType="1" noTextEdit="1"/>
          </p:cNvSpPr>
          <p:nvPr/>
        </p:nvSpPr>
        <p:spPr bwMode="auto">
          <a:xfrm>
            <a:off x="2263422" y="2460928"/>
            <a:ext cx="4867275" cy="1915180"/>
          </a:xfrm>
          <a:prstGeom prst="rect">
            <a:avLst/>
          </a:prstGeom>
        </p:spPr>
        <p:txBody>
          <a:bodyPr wrap="none" fromWordArt="1">
            <a:prstTxWarp prst="textDeflate">
              <a:avLst>
                <a:gd name="adj" fmla="val 18750"/>
              </a:avLst>
            </a:prstTxWarp>
          </a:bodyPr>
          <a:lstStyle/>
          <a:p>
            <a:pPr algn="ctr"/>
            <a:r>
              <a:rPr lang="en-US" sz="3600" b="1" kern="10" dirty="0">
                <a:ln w="9525">
                  <a:solidFill>
                    <a:srgbClr val="CCECFF"/>
                  </a:solidFill>
                  <a:round/>
                  <a:headEnd/>
                  <a:tailEnd/>
                </a:ln>
                <a:solidFill>
                  <a:schemeClr val="folHlink"/>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PHÓ TỪ</a:t>
            </a:r>
          </a:p>
        </p:txBody>
      </p:sp>
    </p:spTree>
    <p:extLst>
      <p:ext uri="{BB962C8B-B14F-4D97-AF65-F5344CB8AC3E}">
        <p14:creationId xmlns:p14="http://schemas.microsoft.com/office/powerpoint/2010/main" val="3270254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WordArt 2">
            <a:extLst>
              <a:ext uri="{FF2B5EF4-FFF2-40B4-BE49-F238E27FC236}">
                <a16:creationId xmlns:a16="http://schemas.microsoft.com/office/drawing/2014/main" id="{22D2DCCA-E4DB-92C3-6423-EFD000C610D9}"/>
              </a:ext>
            </a:extLst>
          </p:cNvPr>
          <p:cNvSpPr>
            <a:spLocks noChangeArrowheads="1" noChangeShapeType="1" noTextEdit="1"/>
          </p:cNvSpPr>
          <p:nvPr/>
        </p:nvSpPr>
        <p:spPr bwMode="auto">
          <a:xfrm>
            <a:off x="228601" y="1524000"/>
            <a:ext cx="8534400" cy="2514600"/>
          </a:xfrm>
          <a:prstGeom prst="rect">
            <a:avLst/>
          </a:prstGeom>
        </p:spPr>
        <p:txBody>
          <a:bodyPr wrap="none" fromWordArt="1">
            <a:prstTxWarp prst="textDeflate">
              <a:avLst>
                <a:gd name="adj" fmla="val 3394"/>
              </a:avLst>
            </a:prstTxWarp>
          </a:bodyPr>
          <a:lstStyle/>
          <a:p>
            <a:pPr algn="ctr"/>
            <a:r>
              <a:rPr lang="en-US" sz="3600" kern="10" dirty="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HOẠT ĐỘNG 2 : HÌNH THÀNH KI</a:t>
            </a:r>
            <a:r>
              <a:rPr lang="vi-VN" altLang="en-US" sz="3600" b="1" dirty="0">
                <a:solidFill>
                  <a:srgbClr val="FF0000"/>
                </a:solidFill>
                <a:latin typeface="Times New Roman" panose="02020603050405020304" pitchFamily="18" charset="0"/>
                <a:cs typeface="Times New Roman" panose="02020603050405020304" pitchFamily="18" charset="0"/>
              </a:rPr>
              <a:t>Ế</a:t>
            </a:r>
            <a:r>
              <a:rPr lang="en-US" sz="3600" kern="10" dirty="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N THÚC </a:t>
            </a:r>
          </a:p>
        </p:txBody>
      </p:sp>
      <p:grpSp>
        <p:nvGrpSpPr>
          <p:cNvPr id="50179" name="Group 3">
            <a:extLst>
              <a:ext uri="{FF2B5EF4-FFF2-40B4-BE49-F238E27FC236}">
                <a16:creationId xmlns:a16="http://schemas.microsoft.com/office/drawing/2014/main" id="{82BAF508-7DE7-55BE-A389-B8F9EDF11F86}"/>
              </a:ext>
            </a:extLst>
          </p:cNvPr>
          <p:cNvGrpSpPr>
            <a:grpSpLocks/>
          </p:cNvGrpSpPr>
          <p:nvPr/>
        </p:nvGrpSpPr>
        <p:grpSpPr bwMode="auto">
          <a:xfrm>
            <a:off x="609600" y="4876800"/>
            <a:ext cx="2209800" cy="1219200"/>
            <a:chOff x="0" y="3552"/>
            <a:chExt cx="1392" cy="768"/>
          </a:xfrm>
        </p:grpSpPr>
        <p:pic>
          <p:nvPicPr>
            <p:cNvPr id="50216" name="Picture 4">
              <a:extLst>
                <a:ext uri="{FF2B5EF4-FFF2-40B4-BE49-F238E27FC236}">
                  <a16:creationId xmlns:a16="http://schemas.microsoft.com/office/drawing/2014/main" id="{0FF17781-CE4E-E578-CC0B-0758FCBF16A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7" name="Picture 5">
              <a:extLst>
                <a:ext uri="{FF2B5EF4-FFF2-40B4-BE49-F238E27FC236}">
                  <a16:creationId xmlns:a16="http://schemas.microsoft.com/office/drawing/2014/main" id="{E07F9433-5B0B-E81F-9BA0-D0D77C3F20A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0" name="Group 6">
            <a:extLst>
              <a:ext uri="{FF2B5EF4-FFF2-40B4-BE49-F238E27FC236}">
                <a16:creationId xmlns:a16="http://schemas.microsoft.com/office/drawing/2014/main" id="{386913E8-499B-9204-E77C-F10BE3159EB0}"/>
              </a:ext>
            </a:extLst>
          </p:cNvPr>
          <p:cNvGrpSpPr>
            <a:grpSpLocks/>
          </p:cNvGrpSpPr>
          <p:nvPr/>
        </p:nvGrpSpPr>
        <p:grpSpPr bwMode="auto">
          <a:xfrm>
            <a:off x="0" y="5029200"/>
            <a:ext cx="2209800" cy="1219200"/>
            <a:chOff x="0" y="3552"/>
            <a:chExt cx="1392" cy="768"/>
          </a:xfrm>
        </p:grpSpPr>
        <p:pic>
          <p:nvPicPr>
            <p:cNvPr id="50214" name="Picture 7">
              <a:extLst>
                <a:ext uri="{FF2B5EF4-FFF2-40B4-BE49-F238E27FC236}">
                  <a16:creationId xmlns:a16="http://schemas.microsoft.com/office/drawing/2014/main" id="{417FB16E-6B5D-3920-584F-CEF7A69A6ED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5" name="Picture 8">
              <a:extLst>
                <a:ext uri="{FF2B5EF4-FFF2-40B4-BE49-F238E27FC236}">
                  <a16:creationId xmlns:a16="http://schemas.microsoft.com/office/drawing/2014/main" id="{BCAAAFE1-B7A1-241E-8CD9-5078D6861C6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1" name="Group 9">
            <a:extLst>
              <a:ext uri="{FF2B5EF4-FFF2-40B4-BE49-F238E27FC236}">
                <a16:creationId xmlns:a16="http://schemas.microsoft.com/office/drawing/2014/main" id="{5E4C1101-3C7D-8C7A-BC2A-A00ABDE9858E}"/>
              </a:ext>
            </a:extLst>
          </p:cNvPr>
          <p:cNvGrpSpPr>
            <a:grpSpLocks/>
          </p:cNvGrpSpPr>
          <p:nvPr/>
        </p:nvGrpSpPr>
        <p:grpSpPr bwMode="auto">
          <a:xfrm>
            <a:off x="2743200" y="5029200"/>
            <a:ext cx="2209800" cy="1219200"/>
            <a:chOff x="0" y="3552"/>
            <a:chExt cx="1392" cy="768"/>
          </a:xfrm>
        </p:grpSpPr>
        <p:pic>
          <p:nvPicPr>
            <p:cNvPr id="50212" name="Picture 10">
              <a:extLst>
                <a:ext uri="{FF2B5EF4-FFF2-40B4-BE49-F238E27FC236}">
                  <a16:creationId xmlns:a16="http://schemas.microsoft.com/office/drawing/2014/main" id="{3842741C-C6A5-8A4B-E033-37FCBCC0A0D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3" name="Picture 11">
              <a:extLst>
                <a:ext uri="{FF2B5EF4-FFF2-40B4-BE49-F238E27FC236}">
                  <a16:creationId xmlns:a16="http://schemas.microsoft.com/office/drawing/2014/main" id="{C0FEC418-391F-EA0C-4D14-54E8BE6673B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2" name="Group 12">
            <a:extLst>
              <a:ext uri="{FF2B5EF4-FFF2-40B4-BE49-F238E27FC236}">
                <a16:creationId xmlns:a16="http://schemas.microsoft.com/office/drawing/2014/main" id="{6C52AEEA-20E8-D709-1CEF-BD5CADE0AC52}"/>
              </a:ext>
            </a:extLst>
          </p:cNvPr>
          <p:cNvGrpSpPr>
            <a:grpSpLocks/>
          </p:cNvGrpSpPr>
          <p:nvPr/>
        </p:nvGrpSpPr>
        <p:grpSpPr bwMode="auto">
          <a:xfrm>
            <a:off x="4800600" y="5105400"/>
            <a:ext cx="2209800" cy="1219200"/>
            <a:chOff x="0" y="3552"/>
            <a:chExt cx="1392" cy="768"/>
          </a:xfrm>
        </p:grpSpPr>
        <p:pic>
          <p:nvPicPr>
            <p:cNvPr id="50210" name="Picture 13">
              <a:extLst>
                <a:ext uri="{FF2B5EF4-FFF2-40B4-BE49-F238E27FC236}">
                  <a16:creationId xmlns:a16="http://schemas.microsoft.com/office/drawing/2014/main" id="{A6DEE838-1DD3-3487-981D-9CB327C3F8D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1" name="Picture 14">
              <a:extLst>
                <a:ext uri="{FF2B5EF4-FFF2-40B4-BE49-F238E27FC236}">
                  <a16:creationId xmlns:a16="http://schemas.microsoft.com/office/drawing/2014/main" id="{7CE696CD-0C0F-46F1-883D-6EC40A78351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3" name="Group 15">
            <a:extLst>
              <a:ext uri="{FF2B5EF4-FFF2-40B4-BE49-F238E27FC236}">
                <a16:creationId xmlns:a16="http://schemas.microsoft.com/office/drawing/2014/main" id="{F93A6599-E8A6-98A6-6255-CD83236128AE}"/>
              </a:ext>
            </a:extLst>
          </p:cNvPr>
          <p:cNvGrpSpPr>
            <a:grpSpLocks/>
          </p:cNvGrpSpPr>
          <p:nvPr/>
        </p:nvGrpSpPr>
        <p:grpSpPr bwMode="auto">
          <a:xfrm>
            <a:off x="6934200" y="5181600"/>
            <a:ext cx="2209800" cy="1219200"/>
            <a:chOff x="0" y="3552"/>
            <a:chExt cx="1392" cy="768"/>
          </a:xfrm>
        </p:grpSpPr>
        <p:pic>
          <p:nvPicPr>
            <p:cNvPr id="50208" name="Picture 16">
              <a:extLst>
                <a:ext uri="{FF2B5EF4-FFF2-40B4-BE49-F238E27FC236}">
                  <a16:creationId xmlns:a16="http://schemas.microsoft.com/office/drawing/2014/main" id="{241704D5-EB34-5A9B-1A31-C63B9869C7D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9" name="Picture 17">
              <a:extLst>
                <a:ext uri="{FF2B5EF4-FFF2-40B4-BE49-F238E27FC236}">
                  <a16:creationId xmlns:a16="http://schemas.microsoft.com/office/drawing/2014/main" id="{79CE5C32-95BE-8A4C-1AF2-0284960CDC0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4" name="Group 18">
            <a:extLst>
              <a:ext uri="{FF2B5EF4-FFF2-40B4-BE49-F238E27FC236}">
                <a16:creationId xmlns:a16="http://schemas.microsoft.com/office/drawing/2014/main" id="{C4E39059-8B7B-92EE-C756-9796566A046C}"/>
              </a:ext>
            </a:extLst>
          </p:cNvPr>
          <p:cNvGrpSpPr>
            <a:grpSpLocks/>
          </p:cNvGrpSpPr>
          <p:nvPr/>
        </p:nvGrpSpPr>
        <p:grpSpPr bwMode="auto">
          <a:xfrm>
            <a:off x="304800" y="228600"/>
            <a:ext cx="1685925" cy="1371600"/>
            <a:chOff x="2736" y="1824"/>
            <a:chExt cx="1062" cy="864"/>
          </a:xfrm>
        </p:grpSpPr>
        <p:pic>
          <p:nvPicPr>
            <p:cNvPr id="50203" name="Picture 19">
              <a:extLst>
                <a:ext uri="{FF2B5EF4-FFF2-40B4-BE49-F238E27FC236}">
                  <a16:creationId xmlns:a16="http://schemas.microsoft.com/office/drawing/2014/main" id="{4CC3C4E6-9FF8-F1B4-859F-52FF589AD3A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72"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4" name="Picture 20">
              <a:extLst>
                <a:ext uri="{FF2B5EF4-FFF2-40B4-BE49-F238E27FC236}">
                  <a16:creationId xmlns:a16="http://schemas.microsoft.com/office/drawing/2014/main" id="{0DCC78E4-51D7-8356-9B26-83D1A4D9784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5" name="Picture 21">
              <a:extLst>
                <a:ext uri="{FF2B5EF4-FFF2-40B4-BE49-F238E27FC236}">
                  <a16:creationId xmlns:a16="http://schemas.microsoft.com/office/drawing/2014/main" id="{D106FB1C-D2F8-C5C4-D228-4791ED56B58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36"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6" name="Picture 22">
              <a:extLst>
                <a:ext uri="{FF2B5EF4-FFF2-40B4-BE49-F238E27FC236}">
                  <a16:creationId xmlns:a16="http://schemas.microsoft.com/office/drawing/2014/main" id="{08F2724F-DDEE-442C-6067-67E14D7826B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6" y="2112"/>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7" name="Picture 23">
              <a:extLst>
                <a:ext uri="{FF2B5EF4-FFF2-40B4-BE49-F238E27FC236}">
                  <a16:creationId xmlns:a16="http://schemas.microsoft.com/office/drawing/2014/main" id="{17EE8C6A-4794-ACBB-A167-E86EC3125CC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64" y="2160"/>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5" name="Group 24">
            <a:extLst>
              <a:ext uri="{FF2B5EF4-FFF2-40B4-BE49-F238E27FC236}">
                <a16:creationId xmlns:a16="http://schemas.microsoft.com/office/drawing/2014/main" id="{1D5B29E1-55CF-41BE-F21C-716C819DA434}"/>
              </a:ext>
            </a:extLst>
          </p:cNvPr>
          <p:cNvGrpSpPr>
            <a:grpSpLocks/>
          </p:cNvGrpSpPr>
          <p:nvPr/>
        </p:nvGrpSpPr>
        <p:grpSpPr bwMode="auto">
          <a:xfrm>
            <a:off x="2362200" y="304800"/>
            <a:ext cx="1685925" cy="1371600"/>
            <a:chOff x="2736" y="1824"/>
            <a:chExt cx="1062" cy="864"/>
          </a:xfrm>
        </p:grpSpPr>
        <p:pic>
          <p:nvPicPr>
            <p:cNvPr id="50198" name="Picture 25">
              <a:extLst>
                <a:ext uri="{FF2B5EF4-FFF2-40B4-BE49-F238E27FC236}">
                  <a16:creationId xmlns:a16="http://schemas.microsoft.com/office/drawing/2014/main" id="{85E7EF36-A4CE-0B80-FDCB-139D7338CE8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72"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9" name="Picture 26">
              <a:extLst>
                <a:ext uri="{FF2B5EF4-FFF2-40B4-BE49-F238E27FC236}">
                  <a16:creationId xmlns:a16="http://schemas.microsoft.com/office/drawing/2014/main" id="{1955414C-D3C8-A35F-DEB1-F1FE814A162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0" name="Picture 27">
              <a:extLst>
                <a:ext uri="{FF2B5EF4-FFF2-40B4-BE49-F238E27FC236}">
                  <a16:creationId xmlns:a16="http://schemas.microsoft.com/office/drawing/2014/main" id="{B15635B9-241B-E83D-F8C3-0BA18751D71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36"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1" name="Picture 28">
              <a:extLst>
                <a:ext uri="{FF2B5EF4-FFF2-40B4-BE49-F238E27FC236}">
                  <a16:creationId xmlns:a16="http://schemas.microsoft.com/office/drawing/2014/main" id="{81ED7425-D54C-D0EB-6BDB-C19FC464BCF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6" y="2112"/>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2" name="Picture 29">
              <a:extLst>
                <a:ext uri="{FF2B5EF4-FFF2-40B4-BE49-F238E27FC236}">
                  <a16:creationId xmlns:a16="http://schemas.microsoft.com/office/drawing/2014/main" id="{F451E279-5E9E-F6D1-08FF-3D342BEBFF6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64" y="2160"/>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6" name="Group 30">
            <a:extLst>
              <a:ext uri="{FF2B5EF4-FFF2-40B4-BE49-F238E27FC236}">
                <a16:creationId xmlns:a16="http://schemas.microsoft.com/office/drawing/2014/main" id="{2C51B586-6211-74CB-845C-12DEA33E24D4}"/>
              </a:ext>
            </a:extLst>
          </p:cNvPr>
          <p:cNvGrpSpPr>
            <a:grpSpLocks/>
          </p:cNvGrpSpPr>
          <p:nvPr/>
        </p:nvGrpSpPr>
        <p:grpSpPr bwMode="auto">
          <a:xfrm>
            <a:off x="4648200" y="381000"/>
            <a:ext cx="1685925" cy="1371600"/>
            <a:chOff x="2736" y="1824"/>
            <a:chExt cx="1062" cy="864"/>
          </a:xfrm>
        </p:grpSpPr>
        <p:pic>
          <p:nvPicPr>
            <p:cNvPr id="50193" name="Picture 31">
              <a:extLst>
                <a:ext uri="{FF2B5EF4-FFF2-40B4-BE49-F238E27FC236}">
                  <a16:creationId xmlns:a16="http://schemas.microsoft.com/office/drawing/2014/main" id="{F25F7200-AD20-756E-61E1-CED527928A6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72"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4" name="Picture 32">
              <a:extLst>
                <a:ext uri="{FF2B5EF4-FFF2-40B4-BE49-F238E27FC236}">
                  <a16:creationId xmlns:a16="http://schemas.microsoft.com/office/drawing/2014/main" id="{D3F6FE76-8AC6-7630-5612-5BF0B1B2A77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5" name="Picture 33">
              <a:extLst>
                <a:ext uri="{FF2B5EF4-FFF2-40B4-BE49-F238E27FC236}">
                  <a16:creationId xmlns:a16="http://schemas.microsoft.com/office/drawing/2014/main" id="{86E9A92F-C236-67C0-F214-BC8E0895045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36"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6" name="Picture 34">
              <a:extLst>
                <a:ext uri="{FF2B5EF4-FFF2-40B4-BE49-F238E27FC236}">
                  <a16:creationId xmlns:a16="http://schemas.microsoft.com/office/drawing/2014/main" id="{F76FCD42-D1AC-CD45-F86A-60B3C77F51C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6" y="2112"/>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7" name="Picture 35">
              <a:extLst>
                <a:ext uri="{FF2B5EF4-FFF2-40B4-BE49-F238E27FC236}">
                  <a16:creationId xmlns:a16="http://schemas.microsoft.com/office/drawing/2014/main" id="{78750632-BC3A-485A-0D35-A6AD2C3A0EF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64" y="2160"/>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7" name="Group 36">
            <a:extLst>
              <a:ext uri="{FF2B5EF4-FFF2-40B4-BE49-F238E27FC236}">
                <a16:creationId xmlns:a16="http://schemas.microsoft.com/office/drawing/2014/main" id="{0DBCBCDE-34B4-10C8-BAE8-B360EFFFF70B}"/>
              </a:ext>
            </a:extLst>
          </p:cNvPr>
          <p:cNvGrpSpPr>
            <a:grpSpLocks/>
          </p:cNvGrpSpPr>
          <p:nvPr/>
        </p:nvGrpSpPr>
        <p:grpSpPr bwMode="auto">
          <a:xfrm>
            <a:off x="6629400" y="381000"/>
            <a:ext cx="1685925" cy="1371600"/>
            <a:chOff x="2736" y="1824"/>
            <a:chExt cx="1062" cy="864"/>
          </a:xfrm>
        </p:grpSpPr>
        <p:pic>
          <p:nvPicPr>
            <p:cNvPr id="50188" name="Picture 37">
              <a:extLst>
                <a:ext uri="{FF2B5EF4-FFF2-40B4-BE49-F238E27FC236}">
                  <a16:creationId xmlns:a16="http://schemas.microsoft.com/office/drawing/2014/main" id="{0515AA5B-56A6-C319-93CC-618AEF59CF8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72"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9" name="Picture 38">
              <a:extLst>
                <a:ext uri="{FF2B5EF4-FFF2-40B4-BE49-F238E27FC236}">
                  <a16:creationId xmlns:a16="http://schemas.microsoft.com/office/drawing/2014/main" id="{3E88823A-E50D-B976-4F11-98713C9DD20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0" name="Picture 39">
              <a:extLst>
                <a:ext uri="{FF2B5EF4-FFF2-40B4-BE49-F238E27FC236}">
                  <a16:creationId xmlns:a16="http://schemas.microsoft.com/office/drawing/2014/main" id="{BC4E0B67-B9EE-7DA4-0570-54623B22AE7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36"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1" name="Picture 40">
              <a:extLst>
                <a:ext uri="{FF2B5EF4-FFF2-40B4-BE49-F238E27FC236}">
                  <a16:creationId xmlns:a16="http://schemas.microsoft.com/office/drawing/2014/main" id="{B65EB193-A85D-3888-F616-658B7939A49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6" y="2112"/>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2" name="Picture 41">
              <a:extLst>
                <a:ext uri="{FF2B5EF4-FFF2-40B4-BE49-F238E27FC236}">
                  <a16:creationId xmlns:a16="http://schemas.microsoft.com/office/drawing/2014/main" id="{A5CE7391-AB22-EC64-F0F8-F883849A0E0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64" y="2160"/>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32849682"/>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mph" presetSubtype="0" fill="hold" nodeType="clickEffect">
                                  <p:stCondLst>
                                    <p:cond delay="0"/>
                                  </p:stCondLst>
                                  <p:childTnLst>
                                    <p:animClr clrSpc="hsl" dir="cw">
                                      <p:cBhvr override="childStyle">
                                        <p:cTn id="6" dur="500" fill="hold"/>
                                        <p:tgtEl>
                                          <p:spTgt spid="22530"/>
                                        </p:tgtEl>
                                        <p:attrNameLst>
                                          <p:attrName>style.color</p:attrName>
                                        </p:attrNameLst>
                                      </p:cBhvr>
                                      <p:by>
                                        <p:hsl h="7200000" s="0" l="0"/>
                                      </p:by>
                                    </p:animClr>
                                    <p:animClr clrSpc="hsl" dir="cw">
                                      <p:cBhvr>
                                        <p:cTn id="7" dur="500" fill="hold"/>
                                        <p:tgtEl>
                                          <p:spTgt spid="22530"/>
                                        </p:tgtEl>
                                        <p:attrNameLst>
                                          <p:attrName>fillcolor</p:attrName>
                                        </p:attrNameLst>
                                      </p:cBhvr>
                                      <p:by>
                                        <p:hsl h="7200000" s="0" l="0"/>
                                      </p:by>
                                    </p:animClr>
                                    <p:animClr clrSpc="hsl" dir="cw">
                                      <p:cBhvr>
                                        <p:cTn id="8" dur="500" fill="hold"/>
                                        <p:tgtEl>
                                          <p:spTgt spid="22530"/>
                                        </p:tgtEl>
                                        <p:attrNameLst>
                                          <p:attrName>stroke.color</p:attrName>
                                        </p:attrNameLst>
                                      </p:cBhvr>
                                      <p:by>
                                        <p:hsl h="7200000" s="0" l="0"/>
                                      </p:by>
                                    </p:animClr>
                                    <p:set>
                                      <p:cBhvr>
                                        <p:cTn id="9" dur="500" fill="hold"/>
                                        <p:tgtEl>
                                          <p:spTgt spid="225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6F022BCD-0F19-4697-85DB-6D6344BE3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8288" y="4176713"/>
            <a:ext cx="10048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F:\未标题-1.png">
            <a:extLst>
              <a:ext uri="{FF2B5EF4-FFF2-40B4-BE49-F238E27FC236}">
                <a16:creationId xmlns:a16="http://schemas.microsoft.com/office/drawing/2014/main" id="{BF58C683-00BD-D783-7F48-0F04FFAC41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573" t="6174" r="32921" b="7680"/>
          <a:stretch>
            <a:fillRect/>
          </a:stretch>
        </p:blipFill>
        <p:spPr bwMode="auto">
          <a:xfrm>
            <a:off x="0" y="3005138"/>
            <a:ext cx="20066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loud Callout 20">
            <a:extLst>
              <a:ext uri="{FF2B5EF4-FFF2-40B4-BE49-F238E27FC236}">
                <a16:creationId xmlns:a16="http://schemas.microsoft.com/office/drawing/2014/main" id="{629AAA7F-79EA-69C2-35FF-248D32C3438D}"/>
              </a:ext>
            </a:extLst>
          </p:cNvPr>
          <p:cNvSpPr/>
          <p:nvPr/>
        </p:nvSpPr>
        <p:spPr>
          <a:xfrm>
            <a:off x="1676400" y="304799"/>
            <a:ext cx="8686800" cy="6172201"/>
          </a:xfrm>
          <a:prstGeom prst="cloudCallout">
            <a:avLst>
              <a:gd name="adj1" fmla="val -67648"/>
              <a:gd name="adj2" fmla="val 45812"/>
            </a:avLst>
          </a:prstGeom>
        </p:spPr>
        <p:style>
          <a:lnRef idx="2">
            <a:schemeClr val="accent5"/>
          </a:lnRef>
          <a:fillRef idx="1">
            <a:schemeClr val="lt1"/>
          </a:fillRef>
          <a:effectRef idx="0">
            <a:schemeClr val="accent5"/>
          </a:effectRef>
          <a:fontRef idx="minor">
            <a:schemeClr val="dk1"/>
          </a:fontRef>
        </p:style>
        <p:txBody>
          <a:bodyPr anchor="ctr"/>
          <a:lstStyle/>
          <a:p>
            <a:pPr defTabSz="685663">
              <a:defRPr/>
            </a:pPr>
            <a:r>
              <a:rPr lang="en-US" altLang="zh-CN" sz="4400" b="1" dirty="0" err="1">
                <a:ln w="1270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Trò</a:t>
            </a:r>
            <a:r>
              <a:rPr lang="en-US" altLang="zh-CN" sz="4400" b="1" dirty="0">
                <a:ln w="1270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1" dirty="0" err="1">
                <a:ln w="1270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ch</a:t>
            </a:r>
            <a:r>
              <a:rPr lang="en-US" altLang="en-US" sz="4400" b="1" dirty="0" err="1">
                <a:solidFill>
                  <a:srgbClr val="FF0000"/>
                </a:solidFill>
                <a:latin typeface="Times New Roman" panose="02020603050405020304" pitchFamily="18" charset="0"/>
              </a:rPr>
              <a:t>ơ</a:t>
            </a:r>
            <a:r>
              <a:rPr lang="en-US" altLang="zh-CN" sz="4400" b="1" dirty="0" err="1">
                <a:ln w="1270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4400" b="1" dirty="0">
                <a:ln w="1270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a:solidFill>
                  <a:srgbClr val="FF0000"/>
                </a:solidFill>
                <a:latin typeface="Times New Roman" panose="02020603050405020304" pitchFamily="18" charset="0"/>
              </a:rPr>
              <a:t>Ai </a:t>
            </a:r>
            <a:r>
              <a:rPr lang="en-US" altLang="en-US" sz="4400" b="1" dirty="0" err="1">
                <a:solidFill>
                  <a:srgbClr val="FF0000"/>
                </a:solidFill>
                <a:latin typeface="Times New Roman" panose="02020603050405020304" pitchFamily="18" charset="0"/>
              </a:rPr>
              <a:t>nhanh</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hơn</a:t>
            </a:r>
            <a:r>
              <a:rPr lang="en-US" altLang="en-US" sz="4400" b="1" dirty="0">
                <a:solidFill>
                  <a:srgbClr val="FF0000"/>
                </a:solidFill>
                <a:latin typeface="Times New Roman" panose="02020603050405020304" pitchFamily="18" charset="0"/>
              </a:rPr>
              <a:t> </a:t>
            </a:r>
          </a:p>
          <a:p>
            <a:pPr defTabSz="685663">
              <a:defRPr/>
            </a:pPr>
            <a:r>
              <a:rPr lang="vi-VN" altLang="zh-CN" sz="4400" b="1" u="sng" dirty="0">
                <a:ln w="1270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p>
          <a:p>
            <a:pPr defTabSz="685663">
              <a:defRPr/>
            </a:pPr>
            <a:r>
              <a:rPr lang="en-US" altLang="zh-CN" sz="32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Dán</a:t>
            </a:r>
            <a:r>
              <a:rPr lang="en-US" altLang="zh-CN" sz="32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các</a:t>
            </a:r>
            <a:r>
              <a:rPr lang="en-US" altLang="zh-CN" sz="32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thông</a:t>
            </a:r>
            <a:r>
              <a:rPr lang="en-US" altLang="zh-CN" sz="32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tin </a:t>
            </a:r>
            <a:r>
              <a:rPr lang="en-US" altLang="zh-CN" sz="32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để</a:t>
            </a:r>
            <a:r>
              <a:rPr lang="en-US" altLang="zh-CN" sz="32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hoàn</a:t>
            </a:r>
            <a:r>
              <a:rPr lang="en-US" altLang="zh-CN" sz="32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chỉnh</a:t>
            </a:r>
            <a:r>
              <a:rPr lang="en-US" altLang="zh-CN" sz="32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phiếu</a:t>
            </a:r>
            <a:r>
              <a:rPr lang="en-US" altLang="zh-CN" sz="32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học</a:t>
            </a:r>
            <a:r>
              <a:rPr lang="en-US" altLang="zh-CN" sz="32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vi-VN" altLang="zh-CN" sz="32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tập</a:t>
            </a:r>
            <a:r>
              <a:rPr lang="en-US" altLang="zh-CN" sz="32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số</a:t>
            </a:r>
            <a:r>
              <a:rPr lang="en-US" altLang="zh-CN" sz="32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1</a:t>
            </a:r>
          </a:p>
          <a:p>
            <a:pPr defTabSz="685663">
              <a:defRPr/>
            </a:pPr>
            <a:r>
              <a:rPr lang="en-US" altLang="zh-CN" sz="3200" b="1" dirty="0" err="1">
                <a:ln w="1270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Thời</a:t>
            </a:r>
            <a:r>
              <a:rPr lang="en-US" altLang="zh-CN" sz="3200" b="1" dirty="0">
                <a:ln w="1270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ln w="1270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gian</a:t>
            </a:r>
            <a:r>
              <a:rPr lang="en-US" altLang="zh-CN" sz="3200" b="1" dirty="0">
                <a:ln w="1270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vi-VN" altLang="zh-CN" sz="3200" b="1" dirty="0">
                <a:ln w="1270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2,5 </a:t>
            </a:r>
            <a:r>
              <a:rPr lang="en-US" altLang="zh-CN" sz="3200" b="1" dirty="0" err="1">
                <a:ln w="1270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phút</a:t>
            </a:r>
            <a:endParaRPr lang="en-US" altLang="zh-CN" sz="3200" b="1" dirty="0">
              <a:ln w="1270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7">
            <a:extLst>
              <a:ext uri="{FF2B5EF4-FFF2-40B4-BE49-F238E27FC236}">
                <a16:creationId xmlns:a16="http://schemas.microsoft.com/office/drawing/2014/main" id="{ABDED70C-A31C-6D4C-9B01-4FC102AFD854}"/>
              </a:ext>
            </a:extLst>
          </p:cNvPr>
          <p:cNvGraphicFramePr>
            <a:graphicFrameLocks noGrp="1"/>
          </p:cNvGraphicFramePr>
          <p:nvPr>
            <p:extLst>
              <p:ext uri="{D42A27DB-BD31-4B8C-83A1-F6EECF244321}">
                <p14:modId xmlns:p14="http://schemas.microsoft.com/office/powerpoint/2010/main" val="2221856939"/>
              </p:ext>
            </p:extLst>
          </p:nvPr>
        </p:nvGraphicFramePr>
        <p:xfrm>
          <a:off x="114300" y="789015"/>
          <a:ext cx="8915400" cy="5900908"/>
        </p:xfrm>
        <a:graphic>
          <a:graphicData uri="http://schemas.openxmlformats.org/drawingml/2006/table">
            <a:tbl>
              <a:tblPr firstRow="1" bandRow="1"/>
              <a:tblGrid>
                <a:gridCol w="2189016">
                  <a:extLst>
                    <a:ext uri="{9D8B030D-6E8A-4147-A177-3AD203B41FA5}">
                      <a16:colId xmlns:a16="http://schemas.microsoft.com/office/drawing/2014/main" val="4181233400"/>
                    </a:ext>
                  </a:extLst>
                </a:gridCol>
                <a:gridCol w="2459184">
                  <a:extLst>
                    <a:ext uri="{9D8B030D-6E8A-4147-A177-3AD203B41FA5}">
                      <a16:colId xmlns:a16="http://schemas.microsoft.com/office/drawing/2014/main" val="868066482"/>
                    </a:ext>
                  </a:extLst>
                </a:gridCol>
                <a:gridCol w="2189014">
                  <a:extLst>
                    <a:ext uri="{9D8B030D-6E8A-4147-A177-3AD203B41FA5}">
                      <a16:colId xmlns:a16="http://schemas.microsoft.com/office/drawing/2014/main" val="2054819045"/>
                    </a:ext>
                  </a:extLst>
                </a:gridCol>
                <a:gridCol w="2078186">
                  <a:extLst>
                    <a:ext uri="{9D8B030D-6E8A-4147-A177-3AD203B41FA5}">
                      <a16:colId xmlns:a16="http://schemas.microsoft.com/office/drawing/2014/main" val="3038017313"/>
                    </a:ext>
                  </a:extLst>
                </a:gridCol>
              </a:tblGrid>
              <a:tr h="564640">
                <a:tc>
                  <a:txBody>
                    <a:bodyPr/>
                    <a:lstStyle/>
                    <a:p>
                      <a:pPr algn="ctr"/>
                      <a:r>
                        <a:rPr lang="en-US" sz="3200" b="1"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Ví</a:t>
                      </a:r>
                      <a:r>
                        <a:rPr lang="en-US" sz="3200" b="1"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dụ</a:t>
                      </a:r>
                      <a:endParaRPr lang="en-US" sz="32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gridSpan="3">
                  <a:txBody>
                    <a:bodyPr/>
                    <a:lstStyle/>
                    <a:p>
                      <a:pPr algn="ctr"/>
                      <a:r>
                        <a:rPr lang="en-US" sz="32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Các</a:t>
                      </a:r>
                      <a:r>
                        <a:rPr lang="en-US" sz="32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0"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baseline="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đang</a:t>
                      </a:r>
                      <a:r>
                        <a:rPr lang="en-US" sz="32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0"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thảo</a:t>
                      </a:r>
                      <a:r>
                        <a:rPr lang="en-US" sz="32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0"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luận</a:t>
                      </a:r>
                      <a:r>
                        <a:rPr lang="en-US" sz="32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0"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sôi</a:t>
                      </a:r>
                      <a:r>
                        <a:rPr lang="en-US" sz="32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0"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nổi</a:t>
                      </a:r>
                      <a:r>
                        <a:rPr lang="en-US" sz="32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baseline="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lắm</a:t>
                      </a:r>
                      <a:r>
                        <a:rPr lang="en-US" sz="3200" b="1" baseline="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a:t>
                      </a:r>
                      <a:endParaRPr lang="en-US" sz="32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noFill/>
                  </a:tcPr>
                </a:tc>
                <a:tc hMerge="1">
                  <a:txBody>
                    <a:bodyPr/>
                    <a:lstStyle/>
                    <a:p>
                      <a:pPr algn="ctr"/>
                      <a:endParaRPr lang="vi-VN" sz="16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noFill/>
                  </a:tcPr>
                </a:tc>
                <a:extLst>
                  <a:ext uri="{0D108BD9-81ED-4DB2-BD59-A6C34878D82A}">
                    <a16:rowId xmlns:a16="http://schemas.microsoft.com/office/drawing/2014/main" val="370128500"/>
                  </a:ext>
                </a:extLst>
              </a:tr>
              <a:tr h="564640">
                <a:tc>
                  <a:txBody>
                    <a:bodyPr/>
                    <a:lstStyle/>
                    <a:p>
                      <a:pPr algn="ctr"/>
                      <a:r>
                        <a:rPr lang="vi-VN" sz="2800" b="1"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T</a:t>
                      </a:r>
                      <a:r>
                        <a:rPr lang="en-US" sz="2800" b="1"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ừ in </a:t>
                      </a:r>
                      <a:r>
                        <a:rPr lang="en-US" sz="2800" b="1"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đậm</a:t>
                      </a:r>
                      <a:endParaRPr lang="en-US" sz="28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tc>
                <a:tc>
                  <a:txBody>
                    <a:bodyPr/>
                    <a:lstStyle/>
                    <a:p>
                      <a:pPr algn="ctr"/>
                      <a:r>
                        <a:rPr lang="en-US" sz="32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Các</a:t>
                      </a:r>
                      <a:endParaRPr lang="en-US" sz="32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tc>
                  <a:txBody>
                    <a:bodyPr/>
                    <a:lstStyle/>
                    <a:p>
                      <a:pPr algn="ctr"/>
                      <a:r>
                        <a:rPr lang="en-US" sz="32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đang</a:t>
                      </a:r>
                      <a:endParaRPr lang="en-US" sz="32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tc>
                  <a:txBody>
                    <a:bodyPr/>
                    <a:lstStyle/>
                    <a:p>
                      <a:pPr algn="ctr"/>
                      <a:r>
                        <a:rPr lang="en-US" sz="32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Lắm</a:t>
                      </a:r>
                      <a:endParaRPr lang="en-US" sz="32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extLst>
                  <a:ext uri="{0D108BD9-81ED-4DB2-BD59-A6C34878D82A}">
                    <a16:rowId xmlns:a16="http://schemas.microsoft.com/office/drawing/2014/main" val="1974169531"/>
                  </a:ext>
                </a:extLst>
              </a:tr>
              <a:tr h="10401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70C0"/>
                          </a:solidFill>
                          <a:latin typeface="Times New Roman"/>
                          <a:ea typeface="Calibri"/>
                          <a:cs typeface="Times New Roman"/>
                        </a:rPr>
                        <a:t>Ý </a:t>
                      </a:r>
                      <a:r>
                        <a:rPr lang="en-US" sz="3200" b="1" dirty="0" err="1">
                          <a:solidFill>
                            <a:srgbClr val="0070C0"/>
                          </a:solidFill>
                          <a:latin typeface="Times New Roman"/>
                          <a:ea typeface="Calibri"/>
                          <a:cs typeface="Times New Roman"/>
                        </a:rPr>
                        <a:t>nghĩa</a:t>
                      </a:r>
                      <a:endParaRPr lang="en-US"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a:txBody>
                    <a:bodyPr/>
                    <a:lstStyle/>
                    <a:p>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tc>
                  <a:txBody>
                    <a:bodyPr/>
                    <a:lstStyle/>
                    <a:p>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tc>
                  <a:txBody>
                    <a:bodyPr/>
                    <a:lstStyle/>
                    <a:p>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extLst>
                  <a:ext uri="{0D108BD9-81ED-4DB2-BD59-A6C34878D82A}">
                    <a16:rowId xmlns:a16="http://schemas.microsoft.com/office/drawing/2014/main" val="4092826841"/>
                  </a:ext>
                </a:extLst>
              </a:tr>
              <a:tr h="1991085">
                <a:tc>
                  <a:txBody>
                    <a:bodyPr/>
                    <a:lstStyle/>
                    <a:p>
                      <a:pPr algn="ctr"/>
                      <a:r>
                        <a:rPr lang="en-US" sz="32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Bổ</a:t>
                      </a:r>
                      <a:r>
                        <a:rPr lang="en-US" sz="3200" b="1" baseline="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sung ý </a:t>
                      </a:r>
                      <a:r>
                        <a:rPr lang="en-US" sz="32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nghĩa</a:t>
                      </a:r>
                      <a:r>
                        <a:rPr lang="en-US" sz="3200" b="1" baseline="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cho</a:t>
                      </a:r>
                      <a:r>
                        <a:rPr lang="en-US" sz="3200" b="1" baseline="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từ</a:t>
                      </a:r>
                      <a:endParaRPr lang="en-US"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tc>
                <a:tc>
                  <a:txBody>
                    <a:bodyPr/>
                    <a:lstStyle/>
                    <a:p>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extLst>
                  <a:ext uri="{0D108BD9-81ED-4DB2-BD59-A6C34878D82A}">
                    <a16:rowId xmlns:a16="http://schemas.microsoft.com/office/drawing/2014/main" val="491084650"/>
                  </a:ext>
                </a:extLst>
              </a:tr>
              <a:tr h="1711449">
                <a:tc>
                  <a:txBody>
                    <a:bodyPr/>
                    <a:lstStyle/>
                    <a:p>
                      <a:pPr algn="ctr"/>
                      <a:r>
                        <a:rPr lang="en-US" sz="32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Vị</a:t>
                      </a:r>
                      <a:r>
                        <a:rPr lang="en-US" sz="3200" b="1" baseline="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trí</a:t>
                      </a:r>
                      <a:endParaRPr lang="en-US"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extLst>
                  <a:ext uri="{0D108BD9-81ED-4DB2-BD59-A6C34878D82A}">
                    <a16:rowId xmlns:a16="http://schemas.microsoft.com/office/drawing/2014/main" val="1666370787"/>
                  </a:ext>
                </a:extLst>
              </a:tr>
            </a:tbl>
          </a:graphicData>
        </a:graphic>
      </p:graphicFrame>
      <p:pic>
        <p:nvPicPr>
          <p:cNvPr id="4" name="Đồng hồ đếm ngược 6 phút có âm thanh tic tắc (1) (online-video-cutter.com) (1).mp4">
            <a:hlinkClick r:id="" action="ppaction://media"/>
            <a:extLst>
              <a:ext uri="{FF2B5EF4-FFF2-40B4-BE49-F238E27FC236}">
                <a16:creationId xmlns:a16="http://schemas.microsoft.com/office/drawing/2014/main" id="{2674911D-5E5B-692F-32BA-D092ADB81479}"/>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2667000" y="0"/>
            <a:ext cx="20669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7E5BDEE-56B8-9164-6738-441E26671392}"/>
              </a:ext>
            </a:extLst>
          </p:cNvPr>
          <p:cNvSpPr txBox="1"/>
          <p:nvPr/>
        </p:nvSpPr>
        <p:spPr>
          <a:xfrm>
            <a:off x="2438400" y="152400"/>
            <a:ext cx="3886200" cy="523220"/>
          </a:xfrm>
          <a:prstGeom prst="rect">
            <a:avLst/>
          </a:prstGeom>
          <a:solidFill>
            <a:schemeClr val="accent2">
              <a:lumMod val="20000"/>
              <a:lumOff val="80000"/>
            </a:schemeClr>
          </a:solidFill>
        </p:spPr>
        <p:txBody>
          <a:bodyPr wrap="square" rtlCol="0">
            <a:spAutoFit/>
          </a:bodyPr>
          <a:lstStyle/>
          <a:p>
            <a:r>
              <a:rPr lang="vi-VN" sz="2800" b="1" dirty="0">
                <a:latin typeface="+mj-lt"/>
              </a:rPr>
              <a:t>PHIẾU HỌC TẬP SỐ 1</a:t>
            </a:r>
            <a:endParaRPr lang="en-US" sz="2800" b="1" dirty="0">
              <a:latin typeface="+mj-lt"/>
            </a:endParaRPr>
          </a:p>
        </p:txBody>
      </p:sp>
    </p:spTree>
    <p:extLst>
      <p:ext uri="{BB962C8B-B14F-4D97-AF65-F5344CB8AC3E}">
        <p14:creationId xmlns:p14="http://schemas.microsoft.com/office/powerpoint/2010/main" val="25211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2" presetClass="mediacall" presetSubtype="0" fill="hold" nodeType="clickEffect">
                                  <p:stCondLst>
                                    <p:cond delay="0"/>
                                  </p:stCondLst>
                                  <p:childTnLst>
                                    <p:cmd type="call" cmd="togglePause">
                                      <p:cBhvr>
                                        <p:cTn id="14" dur="1" fill="hold"/>
                                        <p:tgtEl>
                                          <p:spTgt spid="4"/>
                                        </p:tgtEl>
                                      </p:cBhvr>
                                    </p:cmd>
                                  </p:childTnLst>
                                </p:cTn>
                              </p:par>
                            </p:childTnLst>
                          </p:cTn>
                        </p:par>
                      </p:childTnLst>
                    </p:cTn>
                  </p:par>
                </p:childTnLst>
              </p:cTn>
              <p:nextCondLst>
                <p:cond evt="onClick" delay="0">
                  <p:tgtEl>
                    <p:spTgt spid="4"/>
                  </p:tgtEl>
                </p:cond>
              </p:nextCondLst>
            </p:seq>
            <p:video>
              <p:cMediaNode>
                <p:cTn id="15"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7">
            <a:extLst>
              <a:ext uri="{FF2B5EF4-FFF2-40B4-BE49-F238E27FC236}">
                <a16:creationId xmlns:a16="http://schemas.microsoft.com/office/drawing/2014/main" id="{ABDED70C-A31C-6D4C-9B01-4FC102AFD854}"/>
              </a:ext>
            </a:extLst>
          </p:cNvPr>
          <p:cNvGraphicFramePr>
            <a:graphicFrameLocks noGrp="1"/>
          </p:cNvGraphicFramePr>
          <p:nvPr>
            <p:extLst>
              <p:ext uri="{D42A27DB-BD31-4B8C-83A1-F6EECF244321}">
                <p14:modId xmlns:p14="http://schemas.microsoft.com/office/powerpoint/2010/main" val="2359244885"/>
              </p:ext>
            </p:extLst>
          </p:nvPr>
        </p:nvGraphicFramePr>
        <p:xfrm>
          <a:off x="114300" y="304801"/>
          <a:ext cx="8648701" cy="6303138"/>
        </p:xfrm>
        <a:graphic>
          <a:graphicData uri="http://schemas.openxmlformats.org/drawingml/2006/table">
            <a:tbl>
              <a:tblPr firstRow="1" bandRow="1"/>
              <a:tblGrid>
                <a:gridCol w="3161988">
                  <a:extLst>
                    <a:ext uri="{9D8B030D-6E8A-4147-A177-3AD203B41FA5}">
                      <a16:colId xmlns:a16="http://schemas.microsoft.com/office/drawing/2014/main" val="868066482"/>
                    </a:ext>
                  </a:extLst>
                </a:gridCol>
                <a:gridCol w="2814607">
                  <a:extLst>
                    <a:ext uri="{9D8B030D-6E8A-4147-A177-3AD203B41FA5}">
                      <a16:colId xmlns:a16="http://schemas.microsoft.com/office/drawing/2014/main" val="2054819045"/>
                    </a:ext>
                  </a:extLst>
                </a:gridCol>
                <a:gridCol w="2672106">
                  <a:extLst>
                    <a:ext uri="{9D8B030D-6E8A-4147-A177-3AD203B41FA5}">
                      <a16:colId xmlns:a16="http://schemas.microsoft.com/office/drawing/2014/main" val="3038017313"/>
                    </a:ext>
                  </a:extLst>
                </a:gridCol>
              </a:tblGrid>
              <a:tr h="22560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a:latin typeface="Times New Roman" panose="02020603050405020304" pitchFamily="18" charset="0"/>
                          <a:ea typeface="Cambria" panose="02040503050406030204" pitchFamily="18" charset="0"/>
                          <a:cs typeface="Times New Roman" panose="02020603050405020304" pitchFamily="18" charset="0"/>
                        </a:rPr>
                        <a:t>Chỉ</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mức</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độ</a:t>
                      </a:r>
                      <a:endParaRPr lang="en-US" sz="3200" baseline="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tc>
                  <a:txBody>
                    <a:bodyPr/>
                    <a:lstStyle/>
                    <a:p>
                      <a:r>
                        <a:rPr lang="en-US" sz="3200" dirty="0" err="1">
                          <a:latin typeface="Times New Roman" panose="02020603050405020304" pitchFamily="18" charset="0"/>
                          <a:ea typeface="Cambria" panose="02040503050406030204" pitchFamily="18" charset="0"/>
                          <a:cs typeface="Times New Roman" panose="02020603050405020304" pitchFamily="18" charset="0"/>
                        </a:rPr>
                        <a:t>Chỉ</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quan</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hệ</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thời</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gian</a:t>
                      </a:r>
                      <a:endParaRPr lang="en-US" sz="3200" baseline="0" dirty="0">
                        <a:latin typeface="Times New Roman" panose="02020603050405020304" pitchFamily="18" charset="0"/>
                        <a:ea typeface="Cambria" panose="020405030504060302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3200" baseline="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a:latin typeface="Times New Roman" panose="02020603050405020304" pitchFamily="18" charset="0"/>
                          <a:ea typeface="Cambria" panose="02040503050406030204" pitchFamily="18" charset="0"/>
                          <a:cs typeface="Times New Roman" panose="02020603050405020304" pitchFamily="18" charset="0"/>
                        </a:rPr>
                        <a:t>Chỉ</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số</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lượng</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sự</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vật</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p>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extLst>
                  <a:ext uri="{0D108BD9-81ED-4DB2-BD59-A6C34878D82A}">
                    <a16:rowId xmlns:a16="http://schemas.microsoft.com/office/drawing/2014/main" val="4092826841"/>
                  </a:ext>
                </a:extLst>
              </a:tr>
              <a:tr h="22560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a:latin typeface="Times New Roman" panose="02020603050405020304" pitchFamily="18" charset="0"/>
                          <a:ea typeface="Cambria" panose="02040503050406030204" pitchFamily="18" charset="0"/>
                          <a:cs typeface="Times New Roman" panose="02020603050405020304" pitchFamily="18" charset="0"/>
                        </a:rPr>
                        <a:t>Bổ</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sung ý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nghĩa</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cho</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động</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từ</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thảo</a:t>
                      </a:r>
                      <a:r>
                        <a:rPr lang="en-US" sz="3200" baseline="0"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luận</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p>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a:latin typeface="Times New Roman" panose="02020603050405020304" pitchFamily="18" charset="0"/>
                          <a:ea typeface="Cambria" panose="02040503050406030204" pitchFamily="18" charset="0"/>
                          <a:cs typeface="Times New Roman" panose="02020603050405020304" pitchFamily="18" charset="0"/>
                        </a:rPr>
                        <a:t>Bổ</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sung ý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nghĩa</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cho</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tính</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từ</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vi-VN" sz="3200" baseline="0"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sôi nổi</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a:t>
                      </a: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a:latin typeface="Times New Roman" panose="02020603050405020304" pitchFamily="18" charset="0"/>
                          <a:ea typeface="Cambria" panose="02040503050406030204" pitchFamily="18" charset="0"/>
                          <a:cs typeface="Times New Roman" panose="02020603050405020304" pitchFamily="18" charset="0"/>
                        </a:rPr>
                        <a:t>Bổ</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sung ý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nghĩa</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cho</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danh</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từ</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extLst>
                  <a:ext uri="{0D108BD9-81ED-4DB2-BD59-A6C34878D82A}">
                    <a16:rowId xmlns:a16="http://schemas.microsoft.com/office/drawing/2014/main" val="491084650"/>
                  </a:ext>
                </a:extLst>
              </a:tr>
              <a:tr h="17910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200" dirty="0">
                          <a:latin typeface="Times New Roman" panose="02020603050405020304" pitchFamily="18" charset="0"/>
                          <a:ea typeface="Cambria" panose="02040503050406030204" pitchFamily="18" charset="0"/>
                          <a:cs typeface="Times New Roman" panose="02020603050405020304" pitchFamily="18" charset="0"/>
                        </a:rPr>
                        <a:t>Đứng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trước</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động</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từ</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thảo</a:t>
                      </a:r>
                      <a:r>
                        <a:rPr lang="en-US" sz="3200" baseline="0"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luận</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a:t>
                      </a:r>
                    </a:p>
                  </a:txBody>
                  <a:tcPr marT="45723" marB="45723">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200" dirty="0">
                          <a:latin typeface="Times New Roman" panose="02020603050405020304" pitchFamily="18" charset="0"/>
                          <a:ea typeface="Cambria" panose="02040503050406030204" pitchFamily="18" charset="0"/>
                          <a:cs typeface="Times New Roman" panose="02020603050405020304" pitchFamily="18" charset="0"/>
                        </a:rPr>
                        <a:t>Đứng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sau</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tính</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từ</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sôi</a:t>
                      </a:r>
                      <a:r>
                        <a:rPr lang="en-US" sz="3200" baseline="0"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nổi</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200" dirty="0">
                          <a:latin typeface="Times New Roman" panose="02020603050405020304" pitchFamily="18" charset="0"/>
                          <a:ea typeface="Cambria" panose="02040503050406030204" pitchFamily="18" charset="0"/>
                          <a:cs typeface="Times New Roman" panose="02020603050405020304" pitchFamily="18" charset="0"/>
                        </a:rPr>
                        <a:t>Đứng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trước</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danh</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từ</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extLst>
                  <a:ext uri="{0D108BD9-81ED-4DB2-BD59-A6C34878D82A}">
                    <a16:rowId xmlns:a16="http://schemas.microsoft.com/office/drawing/2014/main" val="1666370787"/>
                  </a:ext>
                </a:extLst>
              </a:tr>
            </a:tbl>
          </a:graphicData>
        </a:graphic>
      </p:graphicFrame>
    </p:spTree>
    <p:extLst>
      <p:ext uri="{BB962C8B-B14F-4D97-AF65-F5344CB8AC3E}">
        <p14:creationId xmlns:p14="http://schemas.microsoft.com/office/powerpoint/2010/main" val="2687539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7">
            <a:extLst>
              <a:ext uri="{FF2B5EF4-FFF2-40B4-BE49-F238E27FC236}">
                <a16:creationId xmlns:a16="http://schemas.microsoft.com/office/drawing/2014/main" id="{ABDED70C-A31C-6D4C-9B01-4FC102AFD854}"/>
              </a:ext>
            </a:extLst>
          </p:cNvPr>
          <p:cNvGraphicFramePr>
            <a:graphicFrameLocks noGrp="1"/>
          </p:cNvGraphicFramePr>
          <p:nvPr>
            <p:extLst>
              <p:ext uri="{D42A27DB-BD31-4B8C-83A1-F6EECF244321}">
                <p14:modId xmlns:p14="http://schemas.microsoft.com/office/powerpoint/2010/main" val="1390821506"/>
              </p:ext>
            </p:extLst>
          </p:nvPr>
        </p:nvGraphicFramePr>
        <p:xfrm>
          <a:off x="114300" y="789015"/>
          <a:ext cx="8915400" cy="5978673"/>
        </p:xfrm>
        <a:graphic>
          <a:graphicData uri="http://schemas.openxmlformats.org/drawingml/2006/table">
            <a:tbl>
              <a:tblPr firstRow="1" bandRow="1"/>
              <a:tblGrid>
                <a:gridCol w="2189016">
                  <a:extLst>
                    <a:ext uri="{9D8B030D-6E8A-4147-A177-3AD203B41FA5}">
                      <a16:colId xmlns:a16="http://schemas.microsoft.com/office/drawing/2014/main" val="4181233400"/>
                    </a:ext>
                  </a:extLst>
                </a:gridCol>
                <a:gridCol w="2459184">
                  <a:extLst>
                    <a:ext uri="{9D8B030D-6E8A-4147-A177-3AD203B41FA5}">
                      <a16:colId xmlns:a16="http://schemas.microsoft.com/office/drawing/2014/main" val="868066482"/>
                    </a:ext>
                  </a:extLst>
                </a:gridCol>
                <a:gridCol w="2189014">
                  <a:extLst>
                    <a:ext uri="{9D8B030D-6E8A-4147-A177-3AD203B41FA5}">
                      <a16:colId xmlns:a16="http://schemas.microsoft.com/office/drawing/2014/main" val="2054819045"/>
                    </a:ext>
                  </a:extLst>
                </a:gridCol>
                <a:gridCol w="2078186">
                  <a:extLst>
                    <a:ext uri="{9D8B030D-6E8A-4147-A177-3AD203B41FA5}">
                      <a16:colId xmlns:a16="http://schemas.microsoft.com/office/drawing/2014/main" val="3038017313"/>
                    </a:ext>
                  </a:extLst>
                </a:gridCol>
              </a:tblGrid>
              <a:tr h="564640">
                <a:tc>
                  <a:txBody>
                    <a:bodyPr/>
                    <a:lstStyle/>
                    <a:p>
                      <a:pPr algn="ctr"/>
                      <a:r>
                        <a:rPr lang="en-US" sz="3200" b="1"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Ví</a:t>
                      </a:r>
                      <a:r>
                        <a:rPr lang="en-US" sz="3200" b="1"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dụ</a:t>
                      </a:r>
                      <a:endParaRPr lang="en-US" sz="32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gridSpan="3">
                  <a:txBody>
                    <a:bodyPr/>
                    <a:lstStyle/>
                    <a:p>
                      <a:pPr algn="ctr"/>
                      <a:r>
                        <a:rPr lang="en-US" sz="32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Các</a:t>
                      </a:r>
                      <a:r>
                        <a:rPr lang="en-US" sz="32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0"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baseline="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đang</a:t>
                      </a:r>
                      <a:r>
                        <a:rPr lang="en-US" sz="32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0"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thảo</a:t>
                      </a:r>
                      <a:r>
                        <a:rPr lang="en-US" sz="32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0"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luận</a:t>
                      </a:r>
                      <a:r>
                        <a:rPr lang="en-US" sz="32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0"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sôi</a:t>
                      </a:r>
                      <a:r>
                        <a:rPr lang="en-US" sz="32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0"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nổi</a:t>
                      </a:r>
                      <a:r>
                        <a:rPr lang="en-US" sz="32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baseline="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lắm</a:t>
                      </a:r>
                      <a:r>
                        <a:rPr lang="en-US" sz="3200" b="1" baseline="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a:t>
                      </a:r>
                      <a:endParaRPr lang="en-US" sz="32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noFill/>
                  </a:tcPr>
                </a:tc>
                <a:tc hMerge="1">
                  <a:txBody>
                    <a:bodyPr/>
                    <a:lstStyle/>
                    <a:p>
                      <a:pPr algn="ctr"/>
                      <a:endParaRPr lang="vi-VN" sz="16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noFill/>
                  </a:tcPr>
                </a:tc>
                <a:extLst>
                  <a:ext uri="{0D108BD9-81ED-4DB2-BD59-A6C34878D82A}">
                    <a16:rowId xmlns:a16="http://schemas.microsoft.com/office/drawing/2014/main" val="370128500"/>
                  </a:ext>
                </a:extLst>
              </a:tr>
              <a:tr h="564640">
                <a:tc>
                  <a:txBody>
                    <a:bodyPr/>
                    <a:lstStyle/>
                    <a:p>
                      <a:pPr algn="ctr"/>
                      <a:r>
                        <a:rPr lang="vi-VN" sz="2800" b="1"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T</a:t>
                      </a:r>
                      <a:r>
                        <a:rPr lang="en-US" sz="2800" b="1"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ừ in </a:t>
                      </a:r>
                      <a:r>
                        <a:rPr lang="en-US" sz="2800" b="1"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đậm</a:t>
                      </a:r>
                      <a:endParaRPr lang="en-US" sz="28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tc>
                <a:tc>
                  <a:txBody>
                    <a:bodyPr/>
                    <a:lstStyle/>
                    <a:p>
                      <a:pPr algn="ctr"/>
                      <a:r>
                        <a:rPr lang="en-US" sz="32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Các</a:t>
                      </a:r>
                      <a:endParaRPr lang="en-US" sz="32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tc>
                  <a:txBody>
                    <a:bodyPr/>
                    <a:lstStyle/>
                    <a:p>
                      <a:pPr algn="ctr"/>
                      <a:r>
                        <a:rPr lang="en-US" sz="32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đang</a:t>
                      </a:r>
                      <a:endParaRPr lang="en-US" sz="32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tc>
                  <a:txBody>
                    <a:bodyPr/>
                    <a:lstStyle/>
                    <a:p>
                      <a:pPr algn="ctr"/>
                      <a:r>
                        <a:rPr lang="en-US" sz="32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Lắm</a:t>
                      </a:r>
                      <a:endParaRPr lang="en-US" sz="32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extLst>
                  <a:ext uri="{0D108BD9-81ED-4DB2-BD59-A6C34878D82A}">
                    <a16:rowId xmlns:a16="http://schemas.microsoft.com/office/drawing/2014/main" val="1974169531"/>
                  </a:ext>
                </a:extLst>
              </a:tr>
              <a:tr h="10401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70C0"/>
                          </a:solidFill>
                          <a:latin typeface="Times New Roman"/>
                          <a:ea typeface="Calibri"/>
                          <a:cs typeface="Times New Roman"/>
                        </a:rPr>
                        <a:t>Ý </a:t>
                      </a:r>
                      <a:r>
                        <a:rPr lang="en-US" sz="3200" b="1" dirty="0" err="1">
                          <a:solidFill>
                            <a:srgbClr val="0070C0"/>
                          </a:solidFill>
                          <a:latin typeface="Times New Roman"/>
                          <a:ea typeface="Calibri"/>
                          <a:cs typeface="Times New Roman"/>
                        </a:rPr>
                        <a:t>nghĩa</a:t>
                      </a:r>
                      <a:endParaRPr lang="en-US"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a:txBody>
                    <a:bodyPr/>
                    <a:lstStyle/>
                    <a:p>
                      <a:r>
                        <a:rPr lang="en-US" sz="3200" dirty="0" err="1">
                          <a:latin typeface="Times New Roman" panose="02020603050405020304" pitchFamily="18" charset="0"/>
                          <a:ea typeface="Cambria" panose="02040503050406030204" pitchFamily="18" charset="0"/>
                          <a:cs typeface="Times New Roman" panose="02020603050405020304" pitchFamily="18" charset="0"/>
                        </a:rPr>
                        <a:t>Chỉ</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số</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lượng</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sự</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vật</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tc>
                  <a:txBody>
                    <a:bodyPr/>
                    <a:lstStyle/>
                    <a:p>
                      <a:r>
                        <a:rPr lang="en-US" sz="3200" dirty="0" err="1">
                          <a:latin typeface="Times New Roman" panose="02020603050405020304" pitchFamily="18" charset="0"/>
                          <a:ea typeface="Cambria" panose="02040503050406030204" pitchFamily="18" charset="0"/>
                          <a:cs typeface="Times New Roman" panose="02020603050405020304" pitchFamily="18" charset="0"/>
                        </a:rPr>
                        <a:t>Chỉ</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quan</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hệ</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thời</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gian</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tc>
                  <a:txBody>
                    <a:bodyPr/>
                    <a:lstStyle/>
                    <a:p>
                      <a:r>
                        <a:rPr lang="en-US" sz="3200" dirty="0" err="1">
                          <a:latin typeface="Times New Roman" panose="02020603050405020304" pitchFamily="18" charset="0"/>
                          <a:ea typeface="Cambria" panose="02040503050406030204" pitchFamily="18" charset="0"/>
                          <a:cs typeface="Times New Roman" panose="02020603050405020304" pitchFamily="18" charset="0"/>
                        </a:rPr>
                        <a:t>Chỉ</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mức</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độ</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extLst>
                  <a:ext uri="{0D108BD9-81ED-4DB2-BD59-A6C34878D82A}">
                    <a16:rowId xmlns:a16="http://schemas.microsoft.com/office/drawing/2014/main" val="4092826841"/>
                  </a:ext>
                </a:extLst>
              </a:tr>
              <a:tr h="1991085">
                <a:tc>
                  <a:txBody>
                    <a:bodyPr/>
                    <a:lstStyle/>
                    <a:p>
                      <a:pPr algn="ctr"/>
                      <a:r>
                        <a:rPr lang="en-US" sz="32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Bổ</a:t>
                      </a:r>
                      <a:r>
                        <a:rPr lang="en-US" sz="3200" b="1" baseline="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sung ý </a:t>
                      </a:r>
                      <a:r>
                        <a:rPr lang="en-US" sz="32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nghĩa</a:t>
                      </a:r>
                      <a:r>
                        <a:rPr lang="en-US" sz="3200" b="1" baseline="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cho</a:t>
                      </a:r>
                      <a:r>
                        <a:rPr lang="en-US" sz="3200" b="1" baseline="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từ</a:t>
                      </a:r>
                      <a:endParaRPr lang="en-US"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tc>
                <a:tc>
                  <a:txBody>
                    <a:bodyPr/>
                    <a:lstStyle/>
                    <a:p>
                      <a:r>
                        <a:rPr lang="en-US" sz="3200" dirty="0" err="1">
                          <a:latin typeface="Times New Roman" panose="02020603050405020304" pitchFamily="18" charset="0"/>
                          <a:ea typeface="Cambria" panose="02040503050406030204" pitchFamily="18" charset="0"/>
                          <a:cs typeface="Times New Roman" panose="02020603050405020304" pitchFamily="18" charset="0"/>
                        </a:rPr>
                        <a:t>Bổ</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sung ý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nghĩa</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cho</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danh</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từ</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a:latin typeface="Times New Roman" panose="02020603050405020304" pitchFamily="18" charset="0"/>
                          <a:ea typeface="Cambria" panose="02040503050406030204" pitchFamily="18" charset="0"/>
                          <a:cs typeface="Times New Roman" panose="02020603050405020304" pitchFamily="18" charset="0"/>
                        </a:rPr>
                        <a:t>Bổ</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sung ý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nghĩa</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cho</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động</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từ</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thảo</a:t>
                      </a:r>
                      <a:r>
                        <a:rPr lang="en-US" sz="3200" baseline="0"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luận</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a:latin typeface="Times New Roman" panose="02020603050405020304" pitchFamily="18" charset="0"/>
                          <a:ea typeface="Cambria" panose="02040503050406030204" pitchFamily="18" charset="0"/>
                          <a:cs typeface="Times New Roman" panose="02020603050405020304" pitchFamily="18" charset="0"/>
                        </a:rPr>
                        <a:t>Bổ</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sung ý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nghĩa</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cho</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tính</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từ</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vi-VN" sz="3200" baseline="0"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sôi nổi</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extLst>
                  <a:ext uri="{0D108BD9-81ED-4DB2-BD59-A6C34878D82A}">
                    <a16:rowId xmlns:a16="http://schemas.microsoft.com/office/drawing/2014/main" val="491084650"/>
                  </a:ext>
                </a:extLst>
              </a:tr>
              <a:tr h="1711449">
                <a:tc>
                  <a:txBody>
                    <a:bodyPr/>
                    <a:lstStyle/>
                    <a:p>
                      <a:pPr algn="ctr"/>
                      <a:r>
                        <a:rPr lang="en-US" sz="32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Vị</a:t>
                      </a:r>
                      <a:r>
                        <a:rPr lang="en-US" sz="3200" b="1" baseline="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trí</a:t>
                      </a:r>
                      <a:endParaRPr lang="en-US"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200" dirty="0">
                          <a:latin typeface="Times New Roman" panose="02020603050405020304" pitchFamily="18" charset="0"/>
                          <a:ea typeface="Cambria" panose="02040503050406030204" pitchFamily="18" charset="0"/>
                          <a:cs typeface="Times New Roman" panose="02020603050405020304" pitchFamily="18" charset="0"/>
                        </a:rPr>
                        <a:t>Đứng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trước</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danh</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từ</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200" dirty="0">
                          <a:latin typeface="Times New Roman" panose="02020603050405020304" pitchFamily="18" charset="0"/>
                          <a:ea typeface="Cambria" panose="02040503050406030204" pitchFamily="18" charset="0"/>
                          <a:cs typeface="Times New Roman" panose="02020603050405020304" pitchFamily="18" charset="0"/>
                        </a:rPr>
                        <a:t>Đứng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trước</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động</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từ</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thảo</a:t>
                      </a:r>
                      <a:r>
                        <a:rPr lang="en-US" sz="3200" baseline="0"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luận</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200" dirty="0">
                          <a:latin typeface="Times New Roman" panose="02020603050405020304" pitchFamily="18" charset="0"/>
                          <a:ea typeface="Cambria" panose="02040503050406030204" pitchFamily="18" charset="0"/>
                          <a:cs typeface="Times New Roman" panose="02020603050405020304" pitchFamily="18" charset="0"/>
                        </a:rPr>
                        <a:t>Đứng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sau</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tính</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từ</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sôi</a:t>
                      </a:r>
                      <a:r>
                        <a:rPr lang="en-US" sz="3200" baseline="0"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nổi</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extLst>
                  <a:ext uri="{0D108BD9-81ED-4DB2-BD59-A6C34878D82A}">
                    <a16:rowId xmlns:a16="http://schemas.microsoft.com/office/drawing/2014/main" val="1666370787"/>
                  </a:ext>
                </a:extLst>
              </a:tr>
            </a:tbl>
          </a:graphicData>
        </a:graphic>
      </p:graphicFrame>
      <p:pic>
        <p:nvPicPr>
          <p:cNvPr id="4" name="Đồng hồ đếm ngược 6 phút có âm thanh tic tắc (1) (online-video-cutter.com) (1).mp4">
            <a:hlinkClick r:id="" action="ppaction://media"/>
            <a:extLst>
              <a:ext uri="{FF2B5EF4-FFF2-40B4-BE49-F238E27FC236}">
                <a16:creationId xmlns:a16="http://schemas.microsoft.com/office/drawing/2014/main" id="{2674911D-5E5B-692F-32BA-D092ADB81479}"/>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2667000" y="0"/>
            <a:ext cx="20669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7E5BDEE-56B8-9164-6738-441E26671392}"/>
              </a:ext>
            </a:extLst>
          </p:cNvPr>
          <p:cNvSpPr txBox="1"/>
          <p:nvPr/>
        </p:nvSpPr>
        <p:spPr>
          <a:xfrm>
            <a:off x="2438400" y="152400"/>
            <a:ext cx="3886200" cy="523220"/>
          </a:xfrm>
          <a:prstGeom prst="rect">
            <a:avLst/>
          </a:prstGeom>
          <a:solidFill>
            <a:schemeClr val="accent2">
              <a:lumMod val="20000"/>
              <a:lumOff val="80000"/>
            </a:schemeClr>
          </a:solidFill>
        </p:spPr>
        <p:txBody>
          <a:bodyPr wrap="square" rtlCol="0">
            <a:spAutoFit/>
          </a:bodyPr>
          <a:lstStyle/>
          <a:p>
            <a:r>
              <a:rPr lang="vi-VN" sz="2800" b="1" dirty="0">
                <a:latin typeface="+mj-lt"/>
              </a:rPr>
              <a:t>PHIẾU HỌC TẬP SỐ 1</a:t>
            </a:r>
            <a:endParaRPr lang="en-US" sz="28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2" presetClass="mediacall" presetSubtype="0" fill="hold" nodeType="clickEffect">
                                  <p:stCondLst>
                                    <p:cond delay="0"/>
                                  </p:stCondLst>
                                  <p:childTnLst>
                                    <p:cmd type="call" cmd="togglePause">
                                      <p:cBhvr>
                                        <p:cTn id="14" dur="1" fill="hold"/>
                                        <p:tgtEl>
                                          <p:spTgt spid="4"/>
                                        </p:tgtEl>
                                      </p:cBhvr>
                                    </p:cmd>
                                  </p:childTnLst>
                                </p:cTn>
                              </p:par>
                            </p:childTnLst>
                          </p:cTn>
                        </p:par>
                      </p:childTnLst>
                    </p:cTn>
                  </p:par>
                </p:childTnLst>
              </p:cTn>
              <p:nextCondLst>
                <p:cond evt="onClick" delay="0">
                  <p:tgtEl>
                    <p:spTgt spid="4"/>
                  </p:tgtEl>
                </p:cond>
              </p:nextCondLst>
            </p:seq>
            <p:video>
              <p:cMediaNode>
                <p:cTn id="15"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7">
            <a:extLst>
              <a:ext uri="{FF2B5EF4-FFF2-40B4-BE49-F238E27FC236}">
                <a16:creationId xmlns:a16="http://schemas.microsoft.com/office/drawing/2014/main" id="{ABDED70C-A31C-6D4C-9B01-4FC102AFD854}"/>
              </a:ext>
            </a:extLst>
          </p:cNvPr>
          <p:cNvGraphicFramePr>
            <a:graphicFrameLocks noGrp="1"/>
          </p:cNvGraphicFramePr>
          <p:nvPr>
            <p:extLst>
              <p:ext uri="{D42A27DB-BD31-4B8C-83A1-F6EECF244321}">
                <p14:modId xmlns:p14="http://schemas.microsoft.com/office/powerpoint/2010/main" val="3739622523"/>
              </p:ext>
            </p:extLst>
          </p:nvPr>
        </p:nvGraphicFramePr>
        <p:xfrm>
          <a:off x="0" y="213207"/>
          <a:ext cx="9144001" cy="6759120"/>
        </p:xfrm>
        <a:graphic>
          <a:graphicData uri="http://schemas.openxmlformats.org/drawingml/2006/table">
            <a:tbl>
              <a:tblPr firstRow="1" bandRow="1"/>
              <a:tblGrid>
                <a:gridCol w="2245145">
                  <a:extLst>
                    <a:ext uri="{9D8B030D-6E8A-4147-A177-3AD203B41FA5}">
                      <a16:colId xmlns:a16="http://schemas.microsoft.com/office/drawing/2014/main" val="4181233400"/>
                    </a:ext>
                  </a:extLst>
                </a:gridCol>
                <a:gridCol w="2522240">
                  <a:extLst>
                    <a:ext uri="{9D8B030D-6E8A-4147-A177-3AD203B41FA5}">
                      <a16:colId xmlns:a16="http://schemas.microsoft.com/office/drawing/2014/main" val="868066482"/>
                    </a:ext>
                  </a:extLst>
                </a:gridCol>
                <a:gridCol w="2245143">
                  <a:extLst>
                    <a:ext uri="{9D8B030D-6E8A-4147-A177-3AD203B41FA5}">
                      <a16:colId xmlns:a16="http://schemas.microsoft.com/office/drawing/2014/main" val="2054819045"/>
                    </a:ext>
                  </a:extLst>
                </a:gridCol>
                <a:gridCol w="2131473">
                  <a:extLst>
                    <a:ext uri="{9D8B030D-6E8A-4147-A177-3AD203B41FA5}">
                      <a16:colId xmlns:a16="http://schemas.microsoft.com/office/drawing/2014/main" val="3038017313"/>
                    </a:ext>
                  </a:extLst>
                </a:gridCol>
              </a:tblGrid>
              <a:tr h="1234593">
                <a:tc>
                  <a:txBody>
                    <a:bodyPr/>
                    <a:lstStyle/>
                    <a:p>
                      <a:pPr algn="ctr"/>
                      <a:r>
                        <a:rPr lang="en-US" sz="3200" b="1"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Ví</a:t>
                      </a:r>
                      <a:r>
                        <a:rPr lang="en-US" sz="3200" b="1"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dụ</a:t>
                      </a:r>
                      <a:endParaRPr lang="en-US" sz="32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gridSpan="3">
                  <a:txBody>
                    <a:bodyPr/>
                    <a:lstStyle/>
                    <a:p>
                      <a:pPr algn="ctr"/>
                      <a:r>
                        <a:rPr lang="en-US" sz="32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Các</a:t>
                      </a:r>
                      <a:r>
                        <a:rPr lang="en-US" sz="32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0"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baseline="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đang</a:t>
                      </a:r>
                      <a:r>
                        <a:rPr lang="en-US" sz="32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0"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thảo</a:t>
                      </a:r>
                      <a:r>
                        <a:rPr lang="en-US" sz="32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0"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luận</a:t>
                      </a:r>
                      <a:r>
                        <a:rPr lang="en-US" sz="32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0"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sôi</a:t>
                      </a:r>
                      <a:r>
                        <a:rPr lang="en-US" sz="32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0"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nổi</a:t>
                      </a:r>
                      <a:r>
                        <a:rPr lang="en-US" sz="32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baseline="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lắm</a:t>
                      </a:r>
                      <a:r>
                        <a:rPr lang="en-US" sz="3200" b="1" baseline="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a:t>
                      </a:r>
                      <a:endParaRPr lang="vi-VN" sz="3200" b="1" baseline="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p>
                      <a:pPr algn="ctr"/>
                      <a:endParaRPr lang="vi-VN" sz="3200" b="1" baseline="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noFill/>
                  </a:tcPr>
                </a:tc>
                <a:tc hMerge="1">
                  <a:txBody>
                    <a:bodyPr/>
                    <a:lstStyle/>
                    <a:p>
                      <a:pPr algn="ctr"/>
                      <a:endParaRPr lang="vi-VN" sz="16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noFill/>
                  </a:tcPr>
                </a:tc>
                <a:extLst>
                  <a:ext uri="{0D108BD9-81ED-4DB2-BD59-A6C34878D82A}">
                    <a16:rowId xmlns:a16="http://schemas.microsoft.com/office/drawing/2014/main" val="370128500"/>
                  </a:ext>
                </a:extLst>
              </a:tr>
              <a:tr h="701187">
                <a:tc>
                  <a:txBody>
                    <a:bodyPr/>
                    <a:lstStyle/>
                    <a:p>
                      <a:pPr algn="ctr"/>
                      <a:r>
                        <a:rPr lang="vi-VN" sz="2800" b="1"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T</a:t>
                      </a:r>
                      <a:r>
                        <a:rPr lang="en-US" sz="2800" b="1"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ừ in </a:t>
                      </a:r>
                      <a:r>
                        <a:rPr lang="en-US" sz="2800" b="1"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đậm</a:t>
                      </a:r>
                      <a:endParaRPr lang="en-US" sz="28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tc>
                <a:tc>
                  <a:txBody>
                    <a:bodyPr/>
                    <a:lstStyle/>
                    <a:p>
                      <a:pPr algn="ctr"/>
                      <a:r>
                        <a:rPr lang="en-US" sz="32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Các</a:t>
                      </a:r>
                      <a:endParaRPr lang="en-US" sz="32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tc>
                  <a:txBody>
                    <a:bodyPr/>
                    <a:lstStyle/>
                    <a:p>
                      <a:pPr algn="ctr"/>
                      <a:r>
                        <a:rPr lang="en-US" sz="32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đang</a:t>
                      </a:r>
                      <a:endParaRPr lang="en-US" sz="32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tc>
                  <a:txBody>
                    <a:bodyPr/>
                    <a:lstStyle/>
                    <a:p>
                      <a:pPr algn="ctr"/>
                      <a:r>
                        <a:rPr lang="en-US" sz="32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Lắm</a:t>
                      </a:r>
                      <a:endParaRPr lang="en-US" sz="32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extLst>
                  <a:ext uri="{0D108BD9-81ED-4DB2-BD59-A6C34878D82A}">
                    <a16:rowId xmlns:a16="http://schemas.microsoft.com/office/drawing/2014/main" val="1974169531"/>
                  </a:ext>
                </a:extLst>
              </a:tr>
              <a:tr h="10589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70C0"/>
                          </a:solidFill>
                          <a:latin typeface="Times New Roman"/>
                          <a:ea typeface="Calibri"/>
                          <a:cs typeface="Times New Roman"/>
                        </a:rPr>
                        <a:t>Ý </a:t>
                      </a:r>
                      <a:r>
                        <a:rPr lang="en-US" sz="3200" b="1" dirty="0" err="1">
                          <a:solidFill>
                            <a:srgbClr val="0070C0"/>
                          </a:solidFill>
                          <a:latin typeface="Times New Roman"/>
                          <a:ea typeface="Calibri"/>
                          <a:cs typeface="Times New Roman"/>
                        </a:rPr>
                        <a:t>nghĩa</a:t>
                      </a:r>
                      <a:endParaRPr lang="en-US"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a:txBody>
                    <a:bodyPr/>
                    <a:lstStyle/>
                    <a:p>
                      <a:r>
                        <a:rPr lang="en-US" sz="3200" dirty="0" err="1">
                          <a:latin typeface="Times New Roman" panose="02020603050405020304" pitchFamily="18" charset="0"/>
                          <a:ea typeface="Cambria" panose="02040503050406030204" pitchFamily="18" charset="0"/>
                          <a:cs typeface="Times New Roman" panose="02020603050405020304" pitchFamily="18" charset="0"/>
                        </a:rPr>
                        <a:t>Chỉ</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số</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lượng</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sự</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vật</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tc>
                  <a:txBody>
                    <a:bodyPr/>
                    <a:lstStyle/>
                    <a:p>
                      <a:r>
                        <a:rPr lang="en-US" sz="3200" dirty="0" err="1">
                          <a:latin typeface="Times New Roman" panose="02020603050405020304" pitchFamily="18" charset="0"/>
                          <a:ea typeface="Cambria" panose="02040503050406030204" pitchFamily="18" charset="0"/>
                          <a:cs typeface="Times New Roman" panose="02020603050405020304" pitchFamily="18" charset="0"/>
                        </a:rPr>
                        <a:t>Chỉ</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quan</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hệ</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thời</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gian</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tc>
                  <a:txBody>
                    <a:bodyPr/>
                    <a:lstStyle/>
                    <a:p>
                      <a:r>
                        <a:rPr lang="en-US" sz="3200" dirty="0" err="1">
                          <a:latin typeface="Times New Roman" panose="02020603050405020304" pitchFamily="18" charset="0"/>
                          <a:ea typeface="Cambria" panose="02040503050406030204" pitchFamily="18" charset="0"/>
                          <a:cs typeface="Times New Roman" panose="02020603050405020304" pitchFamily="18" charset="0"/>
                        </a:rPr>
                        <a:t>Chỉ</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mức</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độ</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extLst>
                  <a:ext uri="{0D108BD9-81ED-4DB2-BD59-A6C34878D82A}">
                    <a16:rowId xmlns:a16="http://schemas.microsoft.com/office/drawing/2014/main" val="4092826841"/>
                  </a:ext>
                </a:extLst>
              </a:tr>
              <a:tr h="2027076">
                <a:tc>
                  <a:txBody>
                    <a:bodyPr/>
                    <a:lstStyle/>
                    <a:p>
                      <a:pPr algn="ctr"/>
                      <a:r>
                        <a:rPr lang="en-US" sz="32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Bổ</a:t>
                      </a:r>
                      <a:r>
                        <a:rPr lang="en-US" sz="3200" b="1" baseline="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sung ý </a:t>
                      </a:r>
                      <a:r>
                        <a:rPr lang="en-US" sz="32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nghĩa</a:t>
                      </a:r>
                      <a:r>
                        <a:rPr lang="en-US" sz="3200" b="1" baseline="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cho</a:t>
                      </a:r>
                      <a:r>
                        <a:rPr lang="en-US" sz="3200" b="1" baseline="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từ</a:t>
                      </a:r>
                      <a:endParaRPr lang="en-US"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tc>
                <a:tc>
                  <a:txBody>
                    <a:bodyPr/>
                    <a:lstStyle/>
                    <a:p>
                      <a:r>
                        <a:rPr lang="en-US" sz="3200" dirty="0" err="1">
                          <a:latin typeface="Times New Roman" panose="02020603050405020304" pitchFamily="18" charset="0"/>
                          <a:ea typeface="Cambria" panose="02040503050406030204" pitchFamily="18" charset="0"/>
                          <a:cs typeface="Times New Roman" panose="02020603050405020304" pitchFamily="18" charset="0"/>
                        </a:rPr>
                        <a:t>Bổ</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sung ý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nghĩa</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cho</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danh</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từ</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a:latin typeface="Times New Roman" panose="02020603050405020304" pitchFamily="18" charset="0"/>
                          <a:ea typeface="Cambria" panose="02040503050406030204" pitchFamily="18" charset="0"/>
                          <a:cs typeface="Times New Roman" panose="02020603050405020304" pitchFamily="18" charset="0"/>
                        </a:rPr>
                        <a:t>Bổ</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sung ý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nghĩa</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cho</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động</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từ</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thảo</a:t>
                      </a:r>
                      <a:r>
                        <a:rPr lang="en-US" sz="3200" baseline="0"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luận</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a:latin typeface="Times New Roman" panose="02020603050405020304" pitchFamily="18" charset="0"/>
                          <a:ea typeface="Cambria" panose="02040503050406030204" pitchFamily="18" charset="0"/>
                          <a:cs typeface="Times New Roman" panose="02020603050405020304" pitchFamily="18" charset="0"/>
                        </a:rPr>
                        <a:t>Bổ</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sung ý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nghĩa</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cho</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tính</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từ</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vi-VN" sz="3200" baseline="0"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sôi nổi</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extLst>
                  <a:ext uri="{0D108BD9-81ED-4DB2-BD59-A6C34878D82A}">
                    <a16:rowId xmlns:a16="http://schemas.microsoft.com/office/drawing/2014/main" val="491084650"/>
                  </a:ext>
                </a:extLst>
              </a:tr>
              <a:tr h="1714368">
                <a:tc>
                  <a:txBody>
                    <a:bodyPr/>
                    <a:lstStyle/>
                    <a:p>
                      <a:pPr algn="ctr"/>
                      <a:r>
                        <a:rPr lang="en-US" sz="32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Vị</a:t>
                      </a:r>
                      <a:r>
                        <a:rPr lang="en-US" sz="3200" b="1" baseline="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trí</a:t>
                      </a:r>
                      <a:endParaRPr lang="en-US"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200" dirty="0">
                          <a:latin typeface="Times New Roman" panose="02020603050405020304" pitchFamily="18" charset="0"/>
                          <a:ea typeface="Cambria" panose="02040503050406030204" pitchFamily="18" charset="0"/>
                          <a:cs typeface="Times New Roman" panose="02020603050405020304" pitchFamily="18" charset="0"/>
                        </a:rPr>
                        <a:t>Đứng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trước</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danh</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từ</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200" dirty="0">
                          <a:latin typeface="Times New Roman" panose="02020603050405020304" pitchFamily="18" charset="0"/>
                          <a:ea typeface="Cambria" panose="02040503050406030204" pitchFamily="18" charset="0"/>
                          <a:cs typeface="Times New Roman" panose="02020603050405020304" pitchFamily="18" charset="0"/>
                        </a:rPr>
                        <a:t>Đứng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trước</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động</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từ</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thảo</a:t>
                      </a:r>
                      <a:r>
                        <a:rPr lang="en-US" sz="3200" baseline="0"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luận</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200" dirty="0">
                          <a:latin typeface="Times New Roman" panose="02020603050405020304" pitchFamily="18" charset="0"/>
                          <a:ea typeface="Cambria" panose="02040503050406030204" pitchFamily="18" charset="0"/>
                          <a:cs typeface="Times New Roman" panose="02020603050405020304" pitchFamily="18" charset="0"/>
                        </a:rPr>
                        <a:t>Đứng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sau</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tính</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từ</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sôi</a:t>
                      </a:r>
                      <a:r>
                        <a:rPr lang="en-US" sz="3200" baseline="0"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nổi</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extLst>
                  <a:ext uri="{0D108BD9-81ED-4DB2-BD59-A6C34878D82A}">
                    <a16:rowId xmlns:a16="http://schemas.microsoft.com/office/drawing/2014/main" val="1666370787"/>
                  </a:ext>
                </a:extLst>
              </a:tr>
            </a:tbl>
          </a:graphicData>
        </a:graphic>
      </p:graphicFrame>
      <p:pic>
        <p:nvPicPr>
          <p:cNvPr id="4" name="Đồng hồ đếm ngược 6 phút có âm thanh tic tắc (1) (online-video-cutter.com) (1).mp4">
            <a:hlinkClick r:id="" action="ppaction://media"/>
            <a:extLst>
              <a:ext uri="{FF2B5EF4-FFF2-40B4-BE49-F238E27FC236}">
                <a16:creationId xmlns:a16="http://schemas.microsoft.com/office/drawing/2014/main" id="{2674911D-5E5B-692F-32BA-D092ADB81479}"/>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2667000" y="0"/>
            <a:ext cx="20669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1E5E5BB6-7BAC-B13D-FAA5-8434ABCB8A4D}"/>
              </a:ext>
            </a:extLst>
          </p:cNvPr>
          <p:cNvGrpSpPr/>
          <p:nvPr/>
        </p:nvGrpSpPr>
        <p:grpSpPr>
          <a:xfrm>
            <a:off x="3200400" y="782547"/>
            <a:ext cx="1050205" cy="665253"/>
            <a:chOff x="3084479" y="1528093"/>
            <a:chExt cx="1050205" cy="598236"/>
          </a:xfrm>
        </p:grpSpPr>
        <p:grpSp>
          <p:nvGrpSpPr>
            <p:cNvPr id="6" name="Group 8">
              <a:extLst>
                <a:ext uri="{FF2B5EF4-FFF2-40B4-BE49-F238E27FC236}">
                  <a16:creationId xmlns:a16="http://schemas.microsoft.com/office/drawing/2014/main" id="{2501783F-5F75-2507-90EC-0BB88584B0AE}"/>
                </a:ext>
              </a:extLst>
            </p:cNvPr>
            <p:cNvGrpSpPr>
              <a:grpSpLocks/>
            </p:cNvGrpSpPr>
            <p:nvPr/>
          </p:nvGrpSpPr>
          <p:grpSpPr bwMode="auto">
            <a:xfrm>
              <a:off x="3084479" y="1528093"/>
              <a:ext cx="614430" cy="337245"/>
              <a:chOff x="3010" y="1116"/>
              <a:chExt cx="177" cy="198"/>
            </a:xfrm>
          </p:grpSpPr>
          <p:sp>
            <p:nvSpPr>
              <p:cNvPr id="9" name="Line 9">
                <a:extLst>
                  <a:ext uri="{FF2B5EF4-FFF2-40B4-BE49-F238E27FC236}">
                    <a16:creationId xmlns:a16="http://schemas.microsoft.com/office/drawing/2014/main" id="{44FF00B9-2B69-F8A3-7339-6A055ADBC0D7}"/>
                  </a:ext>
                </a:extLst>
              </p:cNvPr>
              <p:cNvSpPr>
                <a:spLocks noChangeShapeType="1"/>
              </p:cNvSpPr>
              <p:nvPr/>
            </p:nvSpPr>
            <p:spPr bwMode="auto">
              <a:xfrm flipV="1">
                <a:off x="3010" y="1307"/>
                <a:ext cx="177" cy="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grpSp>
            <p:nvGrpSpPr>
              <p:cNvPr id="10" name="Group 10">
                <a:extLst>
                  <a:ext uri="{FF2B5EF4-FFF2-40B4-BE49-F238E27FC236}">
                    <a16:creationId xmlns:a16="http://schemas.microsoft.com/office/drawing/2014/main" id="{427FF9F3-248C-4ECE-8B44-6C6BD33E7810}"/>
                  </a:ext>
                </a:extLst>
              </p:cNvPr>
              <p:cNvGrpSpPr>
                <a:grpSpLocks/>
              </p:cNvGrpSpPr>
              <p:nvPr/>
            </p:nvGrpSpPr>
            <p:grpSpPr bwMode="auto">
              <a:xfrm>
                <a:off x="3011" y="1116"/>
                <a:ext cx="176" cy="198"/>
                <a:chOff x="3011" y="1116"/>
                <a:chExt cx="176" cy="198"/>
              </a:xfrm>
            </p:grpSpPr>
            <p:sp>
              <p:nvSpPr>
                <p:cNvPr id="11" name="Line 11">
                  <a:extLst>
                    <a:ext uri="{FF2B5EF4-FFF2-40B4-BE49-F238E27FC236}">
                      <a16:creationId xmlns:a16="http://schemas.microsoft.com/office/drawing/2014/main" id="{6DEAEF27-32B0-C328-026A-EE2F44ACB9E6}"/>
                    </a:ext>
                  </a:extLst>
                </p:cNvPr>
                <p:cNvSpPr>
                  <a:spLocks noChangeShapeType="1"/>
                </p:cNvSpPr>
                <p:nvPr/>
              </p:nvSpPr>
              <p:spPr bwMode="auto">
                <a:xfrm flipV="1">
                  <a:off x="3011" y="1122"/>
                  <a:ext cx="0"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2" name="Line 12">
                  <a:extLst>
                    <a:ext uri="{FF2B5EF4-FFF2-40B4-BE49-F238E27FC236}">
                      <a16:creationId xmlns:a16="http://schemas.microsoft.com/office/drawing/2014/main" id="{F23CC29D-1506-6207-BE29-FA85E419F30E}"/>
                    </a:ext>
                  </a:extLst>
                </p:cNvPr>
                <p:cNvSpPr>
                  <a:spLocks noChangeShapeType="1"/>
                </p:cNvSpPr>
                <p:nvPr/>
              </p:nvSpPr>
              <p:spPr bwMode="auto">
                <a:xfrm flipH="1" flipV="1">
                  <a:off x="3187" y="1116"/>
                  <a:ext cx="0" cy="19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pSp>
        </p:grpSp>
        <p:cxnSp>
          <p:nvCxnSpPr>
            <p:cNvPr id="7" name="Straight Connector 6">
              <a:extLst>
                <a:ext uri="{FF2B5EF4-FFF2-40B4-BE49-F238E27FC236}">
                  <a16:creationId xmlns:a16="http://schemas.microsoft.com/office/drawing/2014/main" id="{DF566D12-1986-9F6E-BA6B-7AFBF2F3760C}"/>
                </a:ext>
              </a:extLst>
            </p:cNvPr>
            <p:cNvCxnSpPr>
              <a:cxnSpLocks/>
            </p:cNvCxnSpPr>
            <p:nvPr/>
          </p:nvCxnSpPr>
          <p:spPr>
            <a:xfrm>
              <a:off x="3445163" y="1538793"/>
              <a:ext cx="4797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 Box 64">
              <a:extLst>
                <a:ext uri="{FF2B5EF4-FFF2-40B4-BE49-F238E27FC236}">
                  <a16:creationId xmlns:a16="http://schemas.microsoft.com/office/drawing/2014/main" id="{3BAF9EEA-8026-709A-4D07-B8B0E742F655}"/>
                </a:ext>
              </a:extLst>
            </p:cNvPr>
            <p:cNvSpPr txBox="1">
              <a:spLocks noChangeArrowheads="1"/>
            </p:cNvSpPr>
            <p:nvPr/>
          </p:nvSpPr>
          <p:spPr bwMode="auto">
            <a:xfrm>
              <a:off x="3220284" y="1821529"/>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85750" indent="-285750"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000" b="1" dirty="0">
                  <a:solidFill>
                    <a:srgbClr val="FF0000"/>
                  </a:solidFill>
                  <a:latin typeface="Times New Roman" panose="02020603050405020304" pitchFamily="18" charset="0"/>
                  <a:cs typeface="Times New Roman" panose="02020603050405020304" pitchFamily="18" charset="0"/>
                </a:rPr>
                <a:t>D</a:t>
              </a:r>
              <a:r>
                <a:rPr lang="en-US" altLang="en-US" sz="2000" b="1" dirty="0">
                  <a:solidFill>
                    <a:srgbClr val="FF0000"/>
                  </a:solidFill>
                  <a:latin typeface="Times New Roman" panose="02020603050405020304" pitchFamily="18" charset="0"/>
                  <a:cs typeface="Times New Roman" panose="02020603050405020304" pitchFamily="18" charset="0"/>
                </a:rPr>
                <a:t>T</a:t>
              </a:r>
            </a:p>
          </p:txBody>
        </p:sp>
      </p:grpSp>
      <p:grpSp>
        <p:nvGrpSpPr>
          <p:cNvPr id="15" name="Group 14">
            <a:extLst>
              <a:ext uri="{FF2B5EF4-FFF2-40B4-BE49-F238E27FC236}">
                <a16:creationId xmlns:a16="http://schemas.microsoft.com/office/drawing/2014/main" id="{F558EF04-4966-1DDC-9ECA-CAB242299422}"/>
              </a:ext>
            </a:extLst>
          </p:cNvPr>
          <p:cNvGrpSpPr/>
          <p:nvPr/>
        </p:nvGrpSpPr>
        <p:grpSpPr>
          <a:xfrm>
            <a:off x="4695659" y="810986"/>
            <a:ext cx="1781341" cy="636814"/>
            <a:chOff x="2962995" y="1538311"/>
            <a:chExt cx="1832724" cy="636814"/>
          </a:xfrm>
        </p:grpSpPr>
        <p:grpSp>
          <p:nvGrpSpPr>
            <p:cNvPr id="16" name="Group 8">
              <a:extLst>
                <a:ext uri="{FF2B5EF4-FFF2-40B4-BE49-F238E27FC236}">
                  <a16:creationId xmlns:a16="http://schemas.microsoft.com/office/drawing/2014/main" id="{15395341-31B9-65EE-C163-6600E9085086}"/>
                </a:ext>
              </a:extLst>
            </p:cNvPr>
            <p:cNvGrpSpPr>
              <a:grpSpLocks/>
            </p:cNvGrpSpPr>
            <p:nvPr/>
          </p:nvGrpSpPr>
          <p:grpSpPr bwMode="auto">
            <a:xfrm>
              <a:off x="2962995" y="1538311"/>
              <a:ext cx="1253161" cy="338948"/>
              <a:chOff x="2975" y="1122"/>
              <a:chExt cx="361" cy="199"/>
            </a:xfrm>
          </p:grpSpPr>
          <p:sp>
            <p:nvSpPr>
              <p:cNvPr id="19" name="Line 9">
                <a:extLst>
                  <a:ext uri="{FF2B5EF4-FFF2-40B4-BE49-F238E27FC236}">
                    <a16:creationId xmlns:a16="http://schemas.microsoft.com/office/drawing/2014/main" id="{DA1BAA19-77F6-B897-7144-EE48785B6B1B}"/>
                  </a:ext>
                </a:extLst>
              </p:cNvPr>
              <p:cNvSpPr>
                <a:spLocks noChangeShapeType="1"/>
              </p:cNvSpPr>
              <p:nvPr/>
            </p:nvSpPr>
            <p:spPr bwMode="auto">
              <a:xfrm>
                <a:off x="2975" y="1314"/>
                <a:ext cx="360" cy="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grpSp>
            <p:nvGrpSpPr>
              <p:cNvPr id="20" name="Group 10">
                <a:extLst>
                  <a:ext uri="{FF2B5EF4-FFF2-40B4-BE49-F238E27FC236}">
                    <a16:creationId xmlns:a16="http://schemas.microsoft.com/office/drawing/2014/main" id="{365A8259-5AAF-80AC-802D-380D93E4295F}"/>
                  </a:ext>
                </a:extLst>
              </p:cNvPr>
              <p:cNvGrpSpPr>
                <a:grpSpLocks/>
              </p:cNvGrpSpPr>
              <p:nvPr/>
            </p:nvGrpSpPr>
            <p:grpSpPr bwMode="auto">
              <a:xfrm>
                <a:off x="2975" y="1122"/>
                <a:ext cx="361" cy="199"/>
                <a:chOff x="2975" y="1122"/>
                <a:chExt cx="361" cy="199"/>
              </a:xfrm>
            </p:grpSpPr>
            <p:sp>
              <p:nvSpPr>
                <p:cNvPr id="21" name="Line 11">
                  <a:extLst>
                    <a:ext uri="{FF2B5EF4-FFF2-40B4-BE49-F238E27FC236}">
                      <a16:creationId xmlns:a16="http://schemas.microsoft.com/office/drawing/2014/main" id="{75FAD3D7-D719-CFF7-30A9-37F1470DC78E}"/>
                    </a:ext>
                  </a:extLst>
                </p:cNvPr>
                <p:cNvSpPr>
                  <a:spLocks noChangeShapeType="1"/>
                </p:cNvSpPr>
                <p:nvPr/>
              </p:nvSpPr>
              <p:spPr bwMode="auto">
                <a:xfrm flipV="1">
                  <a:off x="2975" y="1122"/>
                  <a:ext cx="0"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 name="Line 12">
                  <a:extLst>
                    <a:ext uri="{FF2B5EF4-FFF2-40B4-BE49-F238E27FC236}">
                      <a16:creationId xmlns:a16="http://schemas.microsoft.com/office/drawing/2014/main" id="{44D11EAC-FE4E-A59D-708E-9F686E1B9978}"/>
                    </a:ext>
                  </a:extLst>
                </p:cNvPr>
                <p:cNvSpPr>
                  <a:spLocks noChangeShapeType="1"/>
                </p:cNvSpPr>
                <p:nvPr/>
              </p:nvSpPr>
              <p:spPr bwMode="auto">
                <a:xfrm flipH="1" flipV="1">
                  <a:off x="3336" y="1129"/>
                  <a:ext cx="0" cy="19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cxnSp>
          <p:nvCxnSpPr>
            <p:cNvPr id="17" name="Straight Connector 16">
              <a:extLst>
                <a:ext uri="{FF2B5EF4-FFF2-40B4-BE49-F238E27FC236}">
                  <a16:creationId xmlns:a16="http://schemas.microsoft.com/office/drawing/2014/main" id="{E3BAC22E-F54E-A376-49F6-B10430890DFC}"/>
                </a:ext>
              </a:extLst>
            </p:cNvPr>
            <p:cNvCxnSpPr>
              <a:cxnSpLocks/>
            </p:cNvCxnSpPr>
            <p:nvPr/>
          </p:nvCxnSpPr>
          <p:spPr>
            <a:xfrm>
              <a:off x="3547464" y="1544521"/>
              <a:ext cx="12482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 Box 64">
              <a:extLst>
                <a:ext uri="{FF2B5EF4-FFF2-40B4-BE49-F238E27FC236}">
                  <a16:creationId xmlns:a16="http://schemas.microsoft.com/office/drawing/2014/main" id="{A5C3E2DB-A6A7-8CBE-442D-257639A68F0C}"/>
                </a:ext>
              </a:extLst>
            </p:cNvPr>
            <p:cNvSpPr txBox="1">
              <a:spLocks noChangeArrowheads="1"/>
            </p:cNvSpPr>
            <p:nvPr/>
          </p:nvSpPr>
          <p:spPr bwMode="auto">
            <a:xfrm>
              <a:off x="3691113" y="1870325"/>
              <a:ext cx="91440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85750" indent="-285750"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ĐT</a:t>
              </a:r>
            </a:p>
          </p:txBody>
        </p:sp>
      </p:grpSp>
      <p:sp>
        <p:nvSpPr>
          <p:cNvPr id="28" name="Text Box 64">
            <a:extLst>
              <a:ext uri="{FF2B5EF4-FFF2-40B4-BE49-F238E27FC236}">
                <a16:creationId xmlns:a16="http://schemas.microsoft.com/office/drawing/2014/main" id="{736132C0-3382-3023-0064-FDD9F370E630}"/>
              </a:ext>
            </a:extLst>
          </p:cNvPr>
          <p:cNvSpPr txBox="1">
            <a:spLocks noChangeArrowheads="1"/>
          </p:cNvSpPr>
          <p:nvPr/>
        </p:nvSpPr>
        <p:spPr bwMode="auto">
          <a:xfrm>
            <a:off x="6988585" y="11430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85750" indent="-285750"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000" b="1" dirty="0">
                <a:solidFill>
                  <a:srgbClr val="FF0000"/>
                </a:solidFill>
                <a:latin typeface="Times New Roman" panose="02020603050405020304" pitchFamily="18" charset="0"/>
                <a:cs typeface="Times New Roman" panose="02020603050405020304" pitchFamily="18" charset="0"/>
              </a:rPr>
              <a:t>T</a:t>
            </a:r>
            <a:r>
              <a:rPr lang="en-US" altLang="en-US" sz="2000" b="1" dirty="0">
                <a:solidFill>
                  <a:srgbClr val="FF0000"/>
                </a:solidFill>
                <a:latin typeface="Times New Roman" panose="02020603050405020304" pitchFamily="18" charset="0"/>
                <a:cs typeface="Times New Roman" panose="02020603050405020304" pitchFamily="18" charset="0"/>
              </a:rPr>
              <a:t>T</a:t>
            </a:r>
          </a:p>
        </p:txBody>
      </p:sp>
      <p:sp>
        <p:nvSpPr>
          <p:cNvPr id="36" name="Line 12">
            <a:extLst>
              <a:ext uri="{FF2B5EF4-FFF2-40B4-BE49-F238E27FC236}">
                <a16:creationId xmlns:a16="http://schemas.microsoft.com/office/drawing/2014/main" id="{30F26B54-8931-9AA3-1B4A-E0E36870839A}"/>
              </a:ext>
            </a:extLst>
          </p:cNvPr>
          <p:cNvSpPr>
            <a:spLocks noChangeShapeType="1"/>
          </p:cNvSpPr>
          <p:nvPr/>
        </p:nvSpPr>
        <p:spPr bwMode="auto">
          <a:xfrm flipH="1" flipV="1">
            <a:off x="7391400" y="805320"/>
            <a:ext cx="0" cy="36366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cxnSp>
        <p:nvCxnSpPr>
          <p:cNvPr id="37" name="Straight Connector 36">
            <a:extLst>
              <a:ext uri="{FF2B5EF4-FFF2-40B4-BE49-F238E27FC236}">
                <a16:creationId xmlns:a16="http://schemas.microsoft.com/office/drawing/2014/main" id="{DBCAE37E-9B41-90CC-1BEF-913429C7D449}"/>
              </a:ext>
            </a:extLst>
          </p:cNvPr>
          <p:cNvCxnSpPr>
            <a:cxnSpLocks/>
          </p:cNvCxnSpPr>
          <p:nvPr/>
        </p:nvCxnSpPr>
        <p:spPr>
          <a:xfrm>
            <a:off x="6928527" y="805220"/>
            <a:ext cx="9200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DC34872-8BFB-0EA2-6D81-9AA9231B1E3C}"/>
              </a:ext>
            </a:extLst>
          </p:cNvPr>
          <p:cNvCxnSpPr>
            <a:cxnSpLocks/>
            <a:endCxn id="41" idx="0"/>
          </p:cNvCxnSpPr>
          <p:nvPr/>
        </p:nvCxnSpPr>
        <p:spPr>
          <a:xfrm flipV="1">
            <a:off x="7370400" y="1183066"/>
            <a:ext cx="859200" cy="30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Line 11">
            <a:extLst>
              <a:ext uri="{FF2B5EF4-FFF2-40B4-BE49-F238E27FC236}">
                <a16:creationId xmlns:a16="http://schemas.microsoft.com/office/drawing/2014/main" id="{FC5DFBE7-56B4-7A3D-4AB0-36FB50EFD7B8}"/>
              </a:ext>
            </a:extLst>
          </p:cNvPr>
          <p:cNvSpPr>
            <a:spLocks noChangeShapeType="1"/>
          </p:cNvSpPr>
          <p:nvPr/>
        </p:nvSpPr>
        <p:spPr bwMode="auto">
          <a:xfrm flipV="1">
            <a:off x="8229600" y="856041"/>
            <a:ext cx="0" cy="3270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3891562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heel(1)">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par>
                                <p:cTn id="28" presetID="10" presetClass="entr" presetSubtype="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4"/>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2" presetClass="mediacall" presetSubtype="0" fill="hold" nodeType="clickEffect">
                                  <p:stCondLst>
                                    <p:cond delay="0"/>
                                  </p:stCondLst>
                                  <p:childTnLst>
                                    <p:cmd type="call" cmd="togglePause">
                                      <p:cBhvr>
                                        <p:cTn id="41" dur="1" fill="hold"/>
                                        <p:tgtEl>
                                          <p:spTgt spid="4"/>
                                        </p:tgtEl>
                                      </p:cBhvr>
                                    </p:cmd>
                                  </p:childTnLst>
                                </p:cTn>
                              </p:par>
                            </p:childTnLst>
                          </p:cTn>
                        </p:par>
                      </p:childTnLst>
                    </p:cTn>
                  </p:par>
                </p:childTnLst>
              </p:cTn>
              <p:nextCondLst>
                <p:cond evt="onClick" delay="0">
                  <p:tgtEl>
                    <p:spTgt spid="4"/>
                  </p:tgtEl>
                </p:cond>
              </p:nextCondLst>
            </p:seq>
            <p:video>
              <p:cMediaNode>
                <p:cTn id="42"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28" grpId="0"/>
      <p:bldP spid="36" grpId="0" animBg="1"/>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7">
            <a:extLst>
              <a:ext uri="{FF2B5EF4-FFF2-40B4-BE49-F238E27FC236}">
                <a16:creationId xmlns:a16="http://schemas.microsoft.com/office/drawing/2014/main" id="{ABDED70C-A31C-6D4C-9B01-4FC102AFD854}"/>
              </a:ext>
            </a:extLst>
          </p:cNvPr>
          <p:cNvGraphicFramePr>
            <a:graphicFrameLocks noGrp="1"/>
          </p:cNvGraphicFramePr>
          <p:nvPr>
            <p:extLst/>
          </p:nvPr>
        </p:nvGraphicFramePr>
        <p:xfrm>
          <a:off x="0" y="213207"/>
          <a:ext cx="9144001" cy="6759120"/>
        </p:xfrm>
        <a:graphic>
          <a:graphicData uri="http://schemas.openxmlformats.org/drawingml/2006/table">
            <a:tbl>
              <a:tblPr firstRow="1" bandRow="1"/>
              <a:tblGrid>
                <a:gridCol w="2245145">
                  <a:extLst>
                    <a:ext uri="{9D8B030D-6E8A-4147-A177-3AD203B41FA5}">
                      <a16:colId xmlns:a16="http://schemas.microsoft.com/office/drawing/2014/main" val="4181233400"/>
                    </a:ext>
                  </a:extLst>
                </a:gridCol>
                <a:gridCol w="2522240">
                  <a:extLst>
                    <a:ext uri="{9D8B030D-6E8A-4147-A177-3AD203B41FA5}">
                      <a16:colId xmlns:a16="http://schemas.microsoft.com/office/drawing/2014/main" val="868066482"/>
                    </a:ext>
                  </a:extLst>
                </a:gridCol>
                <a:gridCol w="2245143">
                  <a:extLst>
                    <a:ext uri="{9D8B030D-6E8A-4147-A177-3AD203B41FA5}">
                      <a16:colId xmlns:a16="http://schemas.microsoft.com/office/drawing/2014/main" val="2054819045"/>
                    </a:ext>
                  </a:extLst>
                </a:gridCol>
                <a:gridCol w="2131473">
                  <a:extLst>
                    <a:ext uri="{9D8B030D-6E8A-4147-A177-3AD203B41FA5}">
                      <a16:colId xmlns:a16="http://schemas.microsoft.com/office/drawing/2014/main" val="3038017313"/>
                    </a:ext>
                  </a:extLst>
                </a:gridCol>
              </a:tblGrid>
              <a:tr h="1234593">
                <a:tc>
                  <a:txBody>
                    <a:bodyPr/>
                    <a:lstStyle/>
                    <a:p>
                      <a:pPr algn="ctr"/>
                      <a:r>
                        <a:rPr lang="en-US" sz="3200" b="1"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Ví</a:t>
                      </a:r>
                      <a:r>
                        <a:rPr lang="en-US" sz="3200" b="1"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dụ</a:t>
                      </a:r>
                      <a:endParaRPr lang="en-US" sz="32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gridSpan="3">
                  <a:txBody>
                    <a:bodyPr/>
                    <a:lstStyle/>
                    <a:p>
                      <a:pPr algn="ctr"/>
                      <a:r>
                        <a:rPr lang="en-US" sz="32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Các</a:t>
                      </a:r>
                      <a:r>
                        <a:rPr lang="en-US" sz="32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0"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baseline="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đang</a:t>
                      </a:r>
                      <a:r>
                        <a:rPr lang="en-US" sz="32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0"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thảo</a:t>
                      </a:r>
                      <a:r>
                        <a:rPr lang="en-US" sz="32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0"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luận</a:t>
                      </a:r>
                      <a:r>
                        <a:rPr lang="en-US" sz="32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0"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sôi</a:t>
                      </a:r>
                      <a:r>
                        <a:rPr lang="en-US" sz="32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0"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nổi</a:t>
                      </a:r>
                      <a:r>
                        <a:rPr lang="en-US" sz="32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baseline="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lắm</a:t>
                      </a:r>
                      <a:r>
                        <a:rPr lang="en-US" sz="3200" b="1" baseline="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a:t>
                      </a:r>
                      <a:endParaRPr lang="vi-VN" sz="3200" b="1" baseline="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p>
                      <a:pPr algn="ctr"/>
                      <a:endParaRPr lang="vi-VN" sz="3200" b="1" baseline="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noFill/>
                  </a:tcPr>
                </a:tc>
                <a:tc hMerge="1">
                  <a:txBody>
                    <a:bodyPr/>
                    <a:lstStyle/>
                    <a:p>
                      <a:pPr algn="ctr"/>
                      <a:endParaRPr lang="vi-VN" sz="16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noFill/>
                  </a:tcPr>
                </a:tc>
                <a:extLst>
                  <a:ext uri="{0D108BD9-81ED-4DB2-BD59-A6C34878D82A}">
                    <a16:rowId xmlns:a16="http://schemas.microsoft.com/office/drawing/2014/main" val="370128500"/>
                  </a:ext>
                </a:extLst>
              </a:tr>
              <a:tr h="701187">
                <a:tc>
                  <a:txBody>
                    <a:bodyPr/>
                    <a:lstStyle/>
                    <a:p>
                      <a:pPr algn="ctr"/>
                      <a:r>
                        <a:rPr lang="vi-VN" sz="2800" b="1"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T</a:t>
                      </a:r>
                      <a:r>
                        <a:rPr lang="en-US" sz="2800" b="1"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ừ in </a:t>
                      </a:r>
                      <a:r>
                        <a:rPr lang="en-US" sz="2800" b="1"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đậm</a:t>
                      </a:r>
                      <a:endParaRPr lang="en-US" sz="28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tc>
                <a:tc>
                  <a:txBody>
                    <a:bodyPr/>
                    <a:lstStyle/>
                    <a:p>
                      <a:pPr algn="ctr"/>
                      <a:r>
                        <a:rPr lang="en-US" sz="32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Các</a:t>
                      </a:r>
                      <a:endParaRPr lang="en-US" sz="32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tc>
                  <a:txBody>
                    <a:bodyPr/>
                    <a:lstStyle/>
                    <a:p>
                      <a:pPr algn="ctr"/>
                      <a:r>
                        <a:rPr lang="en-US" sz="32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đang</a:t>
                      </a:r>
                      <a:endParaRPr lang="en-US" sz="32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tc>
                  <a:txBody>
                    <a:bodyPr/>
                    <a:lstStyle/>
                    <a:p>
                      <a:pPr algn="ctr"/>
                      <a:r>
                        <a:rPr lang="en-US" sz="32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Lắm</a:t>
                      </a:r>
                      <a:endParaRPr lang="en-US" sz="32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extLst>
                  <a:ext uri="{0D108BD9-81ED-4DB2-BD59-A6C34878D82A}">
                    <a16:rowId xmlns:a16="http://schemas.microsoft.com/office/drawing/2014/main" val="1974169531"/>
                  </a:ext>
                </a:extLst>
              </a:tr>
              <a:tr h="10589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70C0"/>
                          </a:solidFill>
                          <a:latin typeface="Times New Roman"/>
                          <a:ea typeface="Calibri"/>
                          <a:cs typeface="Times New Roman"/>
                        </a:rPr>
                        <a:t>Ý </a:t>
                      </a:r>
                      <a:r>
                        <a:rPr lang="en-US" sz="3200" b="1" dirty="0" err="1">
                          <a:solidFill>
                            <a:srgbClr val="0070C0"/>
                          </a:solidFill>
                          <a:latin typeface="Times New Roman"/>
                          <a:ea typeface="Calibri"/>
                          <a:cs typeface="Times New Roman"/>
                        </a:rPr>
                        <a:t>nghĩa</a:t>
                      </a:r>
                      <a:endParaRPr lang="en-US"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a:txBody>
                    <a:bodyPr/>
                    <a:lstStyle/>
                    <a:p>
                      <a:r>
                        <a:rPr lang="en-US" sz="3200" dirty="0" err="1">
                          <a:latin typeface="Times New Roman" panose="02020603050405020304" pitchFamily="18" charset="0"/>
                          <a:ea typeface="Cambria" panose="02040503050406030204" pitchFamily="18" charset="0"/>
                          <a:cs typeface="Times New Roman" panose="02020603050405020304" pitchFamily="18" charset="0"/>
                        </a:rPr>
                        <a:t>Chỉ</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số</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lượng</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sự</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vật</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tc>
                  <a:txBody>
                    <a:bodyPr/>
                    <a:lstStyle/>
                    <a:p>
                      <a:r>
                        <a:rPr lang="en-US" sz="3200" dirty="0" err="1">
                          <a:latin typeface="Times New Roman" panose="02020603050405020304" pitchFamily="18" charset="0"/>
                          <a:ea typeface="Cambria" panose="02040503050406030204" pitchFamily="18" charset="0"/>
                          <a:cs typeface="Times New Roman" panose="02020603050405020304" pitchFamily="18" charset="0"/>
                        </a:rPr>
                        <a:t>Chỉ</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quan</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hệ</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thời</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gian</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tc>
                  <a:txBody>
                    <a:bodyPr/>
                    <a:lstStyle/>
                    <a:p>
                      <a:r>
                        <a:rPr lang="en-US" sz="3200" dirty="0" err="1">
                          <a:latin typeface="Times New Roman" panose="02020603050405020304" pitchFamily="18" charset="0"/>
                          <a:ea typeface="Cambria" panose="02040503050406030204" pitchFamily="18" charset="0"/>
                          <a:cs typeface="Times New Roman" panose="02020603050405020304" pitchFamily="18" charset="0"/>
                        </a:rPr>
                        <a:t>Chỉ</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mức</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độ</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extLst>
                  <a:ext uri="{0D108BD9-81ED-4DB2-BD59-A6C34878D82A}">
                    <a16:rowId xmlns:a16="http://schemas.microsoft.com/office/drawing/2014/main" val="4092826841"/>
                  </a:ext>
                </a:extLst>
              </a:tr>
              <a:tr h="2027076">
                <a:tc>
                  <a:txBody>
                    <a:bodyPr/>
                    <a:lstStyle/>
                    <a:p>
                      <a:pPr algn="ctr"/>
                      <a:r>
                        <a:rPr lang="en-US" sz="32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Bổ</a:t>
                      </a:r>
                      <a:r>
                        <a:rPr lang="en-US" sz="3200" b="1" baseline="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sung ý </a:t>
                      </a:r>
                      <a:r>
                        <a:rPr lang="en-US" sz="32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nghĩa</a:t>
                      </a:r>
                      <a:r>
                        <a:rPr lang="en-US" sz="3200" b="1" baseline="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cho</a:t>
                      </a:r>
                      <a:r>
                        <a:rPr lang="en-US" sz="3200" b="1" baseline="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từ</a:t>
                      </a:r>
                      <a:endParaRPr lang="en-US"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tc>
                <a:tc>
                  <a:txBody>
                    <a:bodyPr/>
                    <a:lstStyle/>
                    <a:p>
                      <a:r>
                        <a:rPr lang="en-US" sz="3200" dirty="0" err="1">
                          <a:latin typeface="Times New Roman" panose="02020603050405020304" pitchFamily="18" charset="0"/>
                          <a:ea typeface="Cambria" panose="02040503050406030204" pitchFamily="18" charset="0"/>
                          <a:cs typeface="Times New Roman" panose="02020603050405020304" pitchFamily="18" charset="0"/>
                        </a:rPr>
                        <a:t>Bổ</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sung ý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nghĩa</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cho</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danh</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từ</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a:latin typeface="Times New Roman" panose="02020603050405020304" pitchFamily="18" charset="0"/>
                          <a:ea typeface="Cambria" panose="02040503050406030204" pitchFamily="18" charset="0"/>
                          <a:cs typeface="Times New Roman" panose="02020603050405020304" pitchFamily="18" charset="0"/>
                        </a:rPr>
                        <a:t>Bổ</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sung ý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nghĩa</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cho</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động</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từ</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thảo</a:t>
                      </a:r>
                      <a:r>
                        <a:rPr lang="en-US" sz="3200" baseline="0"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luận</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a:latin typeface="Times New Roman" panose="02020603050405020304" pitchFamily="18" charset="0"/>
                          <a:ea typeface="Cambria" panose="02040503050406030204" pitchFamily="18" charset="0"/>
                          <a:cs typeface="Times New Roman" panose="02020603050405020304" pitchFamily="18" charset="0"/>
                        </a:rPr>
                        <a:t>Bổ</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sung ý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nghĩa</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cho</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tính</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từ</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vi-VN" sz="3200" baseline="0"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sôi nổi</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extLst>
                  <a:ext uri="{0D108BD9-81ED-4DB2-BD59-A6C34878D82A}">
                    <a16:rowId xmlns:a16="http://schemas.microsoft.com/office/drawing/2014/main" val="491084650"/>
                  </a:ext>
                </a:extLst>
              </a:tr>
              <a:tr h="1714368">
                <a:tc>
                  <a:txBody>
                    <a:bodyPr/>
                    <a:lstStyle/>
                    <a:p>
                      <a:pPr algn="ctr"/>
                      <a:r>
                        <a:rPr lang="en-US" sz="32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Vị</a:t>
                      </a:r>
                      <a:r>
                        <a:rPr lang="en-US" sz="3200" b="1" baseline="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trí</a:t>
                      </a:r>
                      <a:endParaRPr lang="en-US"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200" dirty="0">
                          <a:latin typeface="Times New Roman" panose="02020603050405020304" pitchFamily="18" charset="0"/>
                          <a:ea typeface="Cambria" panose="02040503050406030204" pitchFamily="18" charset="0"/>
                          <a:cs typeface="Times New Roman" panose="02020603050405020304" pitchFamily="18" charset="0"/>
                        </a:rPr>
                        <a:t>Đứng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trước</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danh</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từ</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200" dirty="0">
                          <a:latin typeface="Times New Roman" panose="02020603050405020304" pitchFamily="18" charset="0"/>
                          <a:ea typeface="Cambria" panose="02040503050406030204" pitchFamily="18" charset="0"/>
                          <a:cs typeface="Times New Roman" panose="02020603050405020304" pitchFamily="18" charset="0"/>
                        </a:rPr>
                        <a:t>Đứng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trước</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động</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từ</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thảo</a:t>
                      </a:r>
                      <a:r>
                        <a:rPr lang="en-US" sz="3200" baseline="0"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luận</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200" dirty="0">
                          <a:latin typeface="Times New Roman" panose="02020603050405020304" pitchFamily="18" charset="0"/>
                          <a:ea typeface="Cambria" panose="02040503050406030204" pitchFamily="18" charset="0"/>
                          <a:cs typeface="Times New Roman" panose="02020603050405020304" pitchFamily="18" charset="0"/>
                        </a:rPr>
                        <a:t>Đứng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sau</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tính</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latin typeface="Times New Roman" panose="02020603050405020304" pitchFamily="18" charset="0"/>
                          <a:ea typeface="Cambria" panose="02040503050406030204" pitchFamily="18" charset="0"/>
                          <a:cs typeface="Times New Roman" panose="02020603050405020304" pitchFamily="18" charset="0"/>
                        </a:rPr>
                        <a:t>từ</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sôi</a:t>
                      </a:r>
                      <a:r>
                        <a:rPr lang="en-US" sz="3200" baseline="0"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nổi</a:t>
                      </a:r>
                      <a:r>
                        <a:rPr lang="en-US" sz="320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extLst>
                  <a:ext uri="{0D108BD9-81ED-4DB2-BD59-A6C34878D82A}">
                    <a16:rowId xmlns:a16="http://schemas.microsoft.com/office/drawing/2014/main" val="1666370787"/>
                  </a:ext>
                </a:extLst>
              </a:tr>
            </a:tbl>
          </a:graphicData>
        </a:graphic>
      </p:graphicFrame>
      <p:pic>
        <p:nvPicPr>
          <p:cNvPr id="4" name="Đồng hồ đếm ngược 6 phút có âm thanh tic tắc (1) (online-video-cutter.com) (1).mp4">
            <a:hlinkClick r:id="" action="ppaction://media"/>
            <a:extLst>
              <a:ext uri="{FF2B5EF4-FFF2-40B4-BE49-F238E27FC236}">
                <a16:creationId xmlns:a16="http://schemas.microsoft.com/office/drawing/2014/main" id="{2674911D-5E5B-692F-32BA-D092ADB81479}"/>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2667000" y="0"/>
            <a:ext cx="20669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1E5E5BB6-7BAC-B13D-FAA5-8434ABCB8A4D}"/>
              </a:ext>
            </a:extLst>
          </p:cNvPr>
          <p:cNvGrpSpPr/>
          <p:nvPr/>
        </p:nvGrpSpPr>
        <p:grpSpPr>
          <a:xfrm>
            <a:off x="3200400" y="782547"/>
            <a:ext cx="1050205" cy="665253"/>
            <a:chOff x="3084479" y="1528093"/>
            <a:chExt cx="1050205" cy="598236"/>
          </a:xfrm>
        </p:grpSpPr>
        <p:grpSp>
          <p:nvGrpSpPr>
            <p:cNvPr id="6" name="Group 8">
              <a:extLst>
                <a:ext uri="{FF2B5EF4-FFF2-40B4-BE49-F238E27FC236}">
                  <a16:creationId xmlns:a16="http://schemas.microsoft.com/office/drawing/2014/main" id="{2501783F-5F75-2507-90EC-0BB88584B0AE}"/>
                </a:ext>
              </a:extLst>
            </p:cNvPr>
            <p:cNvGrpSpPr>
              <a:grpSpLocks/>
            </p:cNvGrpSpPr>
            <p:nvPr/>
          </p:nvGrpSpPr>
          <p:grpSpPr bwMode="auto">
            <a:xfrm>
              <a:off x="3084479" y="1528093"/>
              <a:ext cx="614430" cy="337245"/>
              <a:chOff x="3010" y="1116"/>
              <a:chExt cx="177" cy="198"/>
            </a:xfrm>
          </p:grpSpPr>
          <p:sp>
            <p:nvSpPr>
              <p:cNvPr id="9" name="Line 9">
                <a:extLst>
                  <a:ext uri="{FF2B5EF4-FFF2-40B4-BE49-F238E27FC236}">
                    <a16:creationId xmlns:a16="http://schemas.microsoft.com/office/drawing/2014/main" id="{44FF00B9-2B69-F8A3-7339-6A055ADBC0D7}"/>
                  </a:ext>
                </a:extLst>
              </p:cNvPr>
              <p:cNvSpPr>
                <a:spLocks noChangeShapeType="1"/>
              </p:cNvSpPr>
              <p:nvPr/>
            </p:nvSpPr>
            <p:spPr bwMode="auto">
              <a:xfrm flipV="1">
                <a:off x="3010" y="1307"/>
                <a:ext cx="177" cy="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grpSp>
            <p:nvGrpSpPr>
              <p:cNvPr id="10" name="Group 10">
                <a:extLst>
                  <a:ext uri="{FF2B5EF4-FFF2-40B4-BE49-F238E27FC236}">
                    <a16:creationId xmlns:a16="http://schemas.microsoft.com/office/drawing/2014/main" id="{427FF9F3-248C-4ECE-8B44-6C6BD33E7810}"/>
                  </a:ext>
                </a:extLst>
              </p:cNvPr>
              <p:cNvGrpSpPr>
                <a:grpSpLocks/>
              </p:cNvGrpSpPr>
              <p:nvPr/>
            </p:nvGrpSpPr>
            <p:grpSpPr bwMode="auto">
              <a:xfrm>
                <a:off x="3011" y="1116"/>
                <a:ext cx="176" cy="198"/>
                <a:chOff x="3011" y="1116"/>
                <a:chExt cx="176" cy="198"/>
              </a:xfrm>
            </p:grpSpPr>
            <p:sp>
              <p:nvSpPr>
                <p:cNvPr id="11" name="Line 11">
                  <a:extLst>
                    <a:ext uri="{FF2B5EF4-FFF2-40B4-BE49-F238E27FC236}">
                      <a16:creationId xmlns:a16="http://schemas.microsoft.com/office/drawing/2014/main" id="{6DEAEF27-32B0-C328-026A-EE2F44ACB9E6}"/>
                    </a:ext>
                  </a:extLst>
                </p:cNvPr>
                <p:cNvSpPr>
                  <a:spLocks noChangeShapeType="1"/>
                </p:cNvSpPr>
                <p:nvPr/>
              </p:nvSpPr>
              <p:spPr bwMode="auto">
                <a:xfrm flipV="1">
                  <a:off x="3011" y="1122"/>
                  <a:ext cx="0"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2" name="Line 12">
                  <a:extLst>
                    <a:ext uri="{FF2B5EF4-FFF2-40B4-BE49-F238E27FC236}">
                      <a16:creationId xmlns:a16="http://schemas.microsoft.com/office/drawing/2014/main" id="{F23CC29D-1506-6207-BE29-FA85E419F30E}"/>
                    </a:ext>
                  </a:extLst>
                </p:cNvPr>
                <p:cNvSpPr>
                  <a:spLocks noChangeShapeType="1"/>
                </p:cNvSpPr>
                <p:nvPr/>
              </p:nvSpPr>
              <p:spPr bwMode="auto">
                <a:xfrm flipH="1" flipV="1">
                  <a:off x="3187" y="1116"/>
                  <a:ext cx="0" cy="19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pSp>
        </p:grpSp>
        <p:cxnSp>
          <p:nvCxnSpPr>
            <p:cNvPr id="7" name="Straight Connector 6">
              <a:extLst>
                <a:ext uri="{FF2B5EF4-FFF2-40B4-BE49-F238E27FC236}">
                  <a16:creationId xmlns:a16="http://schemas.microsoft.com/office/drawing/2014/main" id="{DF566D12-1986-9F6E-BA6B-7AFBF2F3760C}"/>
                </a:ext>
              </a:extLst>
            </p:cNvPr>
            <p:cNvCxnSpPr>
              <a:cxnSpLocks/>
            </p:cNvCxnSpPr>
            <p:nvPr/>
          </p:nvCxnSpPr>
          <p:spPr>
            <a:xfrm>
              <a:off x="3445163" y="1538793"/>
              <a:ext cx="4797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 Box 64">
              <a:extLst>
                <a:ext uri="{FF2B5EF4-FFF2-40B4-BE49-F238E27FC236}">
                  <a16:creationId xmlns:a16="http://schemas.microsoft.com/office/drawing/2014/main" id="{3BAF9EEA-8026-709A-4D07-B8B0E742F655}"/>
                </a:ext>
              </a:extLst>
            </p:cNvPr>
            <p:cNvSpPr txBox="1">
              <a:spLocks noChangeArrowheads="1"/>
            </p:cNvSpPr>
            <p:nvPr/>
          </p:nvSpPr>
          <p:spPr bwMode="auto">
            <a:xfrm>
              <a:off x="3220284" y="1821529"/>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85750" indent="-285750"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000" b="1" dirty="0">
                  <a:solidFill>
                    <a:srgbClr val="FF0000"/>
                  </a:solidFill>
                  <a:latin typeface="Times New Roman" panose="02020603050405020304" pitchFamily="18" charset="0"/>
                  <a:cs typeface="Times New Roman" panose="02020603050405020304" pitchFamily="18" charset="0"/>
                </a:rPr>
                <a:t>D</a:t>
              </a:r>
              <a:r>
                <a:rPr lang="en-US" altLang="en-US" sz="2000" b="1" dirty="0">
                  <a:solidFill>
                    <a:srgbClr val="FF0000"/>
                  </a:solidFill>
                  <a:latin typeface="Times New Roman" panose="02020603050405020304" pitchFamily="18" charset="0"/>
                  <a:cs typeface="Times New Roman" panose="02020603050405020304" pitchFamily="18" charset="0"/>
                </a:rPr>
                <a:t>T</a:t>
              </a:r>
            </a:p>
          </p:txBody>
        </p:sp>
      </p:grpSp>
      <p:grpSp>
        <p:nvGrpSpPr>
          <p:cNvPr id="15" name="Group 14">
            <a:extLst>
              <a:ext uri="{FF2B5EF4-FFF2-40B4-BE49-F238E27FC236}">
                <a16:creationId xmlns:a16="http://schemas.microsoft.com/office/drawing/2014/main" id="{F558EF04-4966-1DDC-9ECA-CAB242299422}"/>
              </a:ext>
            </a:extLst>
          </p:cNvPr>
          <p:cNvGrpSpPr/>
          <p:nvPr/>
        </p:nvGrpSpPr>
        <p:grpSpPr>
          <a:xfrm>
            <a:off x="4695659" y="810986"/>
            <a:ext cx="1781341" cy="636814"/>
            <a:chOff x="2962995" y="1538311"/>
            <a:chExt cx="1832724" cy="636814"/>
          </a:xfrm>
        </p:grpSpPr>
        <p:grpSp>
          <p:nvGrpSpPr>
            <p:cNvPr id="16" name="Group 8">
              <a:extLst>
                <a:ext uri="{FF2B5EF4-FFF2-40B4-BE49-F238E27FC236}">
                  <a16:creationId xmlns:a16="http://schemas.microsoft.com/office/drawing/2014/main" id="{15395341-31B9-65EE-C163-6600E9085086}"/>
                </a:ext>
              </a:extLst>
            </p:cNvPr>
            <p:cNvGrpSpPr>
              <a:grpSpLocks/>
            </p:cNvGrpSpPr>
            <p:nvPr/>
          </p:nvGrpSpPr>
          <p:grpSpPr bwMode="auto">
            <a:xfrm>
              <a:off x="2962995" y="1538311"/>
              <a:ext cx="1253161" cy="338948"/>
              <a:chOff x="2975" y="1122"/>
              <a:chExt cx="361" cy="199"/>
            </a:xfrm>
          </p:grpSpPr>
          <p:sp>
            <p:nvSpPr>
              <p:cNvPr id="19" name="Line 9">
                <a:extLst>
                  <a:ext uri="{FF2B5EF4-FFF2-40B4-BE49-F238E27FC236}">
                    <a16:creationId xmlns:a16="http://schemas.microsoft.com/office/drawing/2014/main" id="{DA1BAA19-77F6-B897-7144-EE48785B6B1B}"/>
                  </a:ext>
                </a:extLst>
              </p:cNvPr>
              <p:cNvSpPr>
                <a:spLocks noChangeShapeType="1"/>
              </p:cNvSpPr>
              <p:nvPr/>
            </p:nvSpPr>
            <p:spPr bwMode="auto">
              <a:xfrm>
                <a:off x="2975" y="1314"/>
                <a:ext cx="360" cy="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grpSp>
            <p:nvGrpSpPr>
              <p:cNvPr id="20" name="Group 10">
                <a:extLst>
                  <a:ext uri="{FF2B5EF4-FFF2-40B4-BE49-F238E27FC236}">
                    <a16:creationId xmlns:a16="http://schemas.microsoft.com/office/drawing/2014/main" id="{365A8259-5AAF-80AC-802D-380D93E4295F}"/>
                  </a:ext>
                </a:extLst>
              </p:cNvPr>
              <p:cNvGrpSpPr>
                <a:grpSpLocks/>
              </p:cNvGrpSpPr>
              <p:nvPr/>
            </p:nvGrpSpPr>
            <p:grpSpPr bwMode="auto">
              <a:xfrm>
                <a:off x="2975" y="1122"/>
                <a:ext cx="361" cy="199"/>
                <a:chOff x="2975" y="1122"/>
                <a:chExt cx="361" cy="199"/>
              </a:xfrm>
            </p:grpSpPr>
            <p:sp>
              <p:nvSpPr>
                <p:cNvPr id="21" name="Line 11">
                  <a:extLst>
                    <a:ext uri="{FF2B5EF4-FFF2-40B4-BE49-F238E27FC236}">
                      <a16:creationId xmlns:a16="http://schemas.microsoft.com/office/drawing/2014/main" id="{75FAD3D7-D719-CFF7-30A9-37F1470DC78E}"/>
                    </a:ext>
                  </a:extLst>
                </p:cNvPr>
                <p:cNvSpPr>
                  <a:spLocks noChangeShapeType="1"/>
                </p:cNvSpPr>
                <p:nvPr/>
              </p:nvSpPr>
              <p:spPr bwMode="auto">
                <a:xfrm flipV="1">
                  <a:off x="2975" y="1122"/>
                  <a:ext cx="0"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 name="Line 12">
                  <a:extLst>
                    <a:ext uri="{FF2B5EF4-FFF2-40B4-BE49-F238E27FC236}">
                      <a16:creationId xmlns:a16="http://schemas.microsoft.com/office/drawing/2014/main" id="{44D11EAC-FE4E-A59D-708E-9F686E1B9978}"/>
                    </a:ext>
                  </a:extLst>
                </p:cNvPr>
                <p:cNvSpPr>
                  <a:spLocks noChangeShapeType="1"/>
                </p:cNvSpPr>
                <p:nvPr/>
              </p:nvSpPr>
              <p:spPr bwMode="auto">
                <a:xfrm flipH="1" flipV="1">
                  <a:off x="3336" y="1129"/>
                  <a:ext cx="0" cy="19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cxnSp>
          <p:nvCxnSpPr>
            <p:cNvPr id="17" name="Straight Connector 16">
              <a:extLst>
                <a:ext uri="{FF2B5EF4-FFF2-40B4-BE49-F238E27FC236}">
                  <a16:creationId xmlns:a16="http://schemas.microsoft.com/office/drawing/2014/main" id="{E3BAC22E-F54E-A376-49F6-B10430890DFC}"/>
                </a:ext>
              </a:extLst>
            </p:cNvPr>
            <p:cNvCxnSpPr>
              <a:cxnSpLocks/>
            </p:cNvCxnSpPr>
            <p:nvPr/>
          </p:nvCxnSpPr>
          <p:spPr>
            <a:xfrm>
              <a:off x="3547464" y="1544521"/>
              <a:ext cx="12482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 Box 64">
              <a:extLst>
                <a:ext uri="{FF2B5EF4-FFF2-40B4-BE49-F238E27FC236}">
                  <a16:creationId xmlns:a16="http://schemas.microsoft.com/office/drawing/2014/main" id="{A5C3E2DB-A6A7-8CBE-442D-257639A68F0C}"/>
                </a:ext>
              </a:extLst>
            </p:cNvPr>
            <p:cNvSpPr txBox="1">
              <a:spLocks noChangeArrowheads="1"/>
            </p:cNvSpPr>
            <p:nvPr/>
          </p:nvSpPr>
          <p:spPr bwMode="auto">
            <a:xfrm>
              <a:off x="3691113" y="1870325"/>
              <a:ext cx="91440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85750" indent="-285750"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ĐT</a:t>
              </a:r>
            </a:p>
          </p:txBody>
        </p:sp>
      </p:grpSp>
      <p:sp>
        <p:nvSpPr>
          <p:cNvPr id="28" name="Text Box 64">
            <a:extLst>
              <a:ext uri="{FF2B5EF4-FFF2-40B4-BE49-F238E27FC236}">
                <a16:creationId xmlns:a16="http://schemas.microsoft.com/office/drawing/2014/main" id="{736132C0-3382-3023-0064-FDD9F370E630}"/>
              </a:ext>
            </a:extLst>
          </p:cNvPr>
          <p:cNvSpPr txBox="1">
            <a:spLocks noChangeArrowheads="1"/>
          </p:cNvSpPr>
          <p:nvPr/>
        </p:nvSpPr>
        <p:spPr bwMode="auto">
          <a:xfrm>
            <a:off x="6988585" y="11430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85750" indent="-285750"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000" b="1" dirty="0">
                <a:solidFill>
                  <a:srgbClr val="FF0000"/>
                </a:solidFill>
                <a:latin typeface="Times New Roman" panose="02020603050405020304" pitchFamily="18" charset="0"/>
                <a:cs typeface="Times New Roman" panose="02020603050405020304" pitchFamily="18" charset="0"/>
              </a:rPr>
              <a:t>T</a:t>
            </a:r>
            <a:r>
              <a:rPr lang="en-US" altLang="en-US" sz="2000" b="1" dirty="0">
                <a:solidFill>
                  <a:srgbClr val="FF0000"/>
                </a:solidFill>
                <a:latin typeface="Times New Roman" panose="02020603050405020304" pitchFamily="18" charset="0"/>
                <a:cs typeface="Times New Roman" panose="02020603050405020304" pitchFamily="18" charset="0"/>
              </a:rPr>
              <a:t>T</a:t>
            </a:r>
          </a:p>
        </p:txBody>
      </p:sp>
      <p:sp>
        <p:nvSpPr>
          <p:cNvPr id="36" name="Line 12">
            <a:extLst>
              <a:ext uri="{FF2B5EF4-FFF2-40B4-BE49-F238E27FC236}">
                <a16:creationId xmlns:a16="http://schemas.microsoft.com/office/drawing/2014/main" id="{30F26B54-8931-9AA3-1B4A-E0E36870839A}"/>
              </a:ext>
            </a:extLst>
          </p:cNvPr>
          <p:cNvSpPr>
            <a:spLocks noChangeShapeType="1"/>
          </p:cNvSpPr>
          <p:nvPr/>
        </p:nvSpPr>
        <p:spPr bwMode="auto">
          <a:xfrm flipH="1" flipV="1">
            <a:off x="7391400" y="805320"/>
            <a:ext cx="0" cy="36366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cxnSp>
        <p:nvCxnSpPr>
          <p:cNvPr id="37" name="Straight Connector 36">
            <a:extLst>
              <a:ext uri="{FF2B5EF4-FFF2-40B4-BE49-F238E27FC236}">
                <a16:creationId xmlns:a16="http://schemas.microsoft.com/office/drawing/2014/main" id="{DBCAE37E-9B41-90CC-1BEF-913429C7D449}"/>
              </a:ext>
            </a:extLst>
          </p:cNvPr>
          <p:cNvCxnSpPr>
            <a:cxnSpLocks/>
          </p:cNvCxnSpPr>
          <p:nvPr/>
        </p:nvCxnSpPr>
        <p:spPr>
          <a:xfrm>
            <a:off x="6928527" y="805220"/>
            <a:ext cx="9200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DC34872-8BFB-0EA2-6D81-9AA9231B1E3C}"/>
              </a:ext>
            </a:extLst>
          </p:cNvPr>
          <p:cNvCxnSpPr>
            <a:cxnSpLocks/>
            <a:endCxn id="41" idx="0"/>
          </p:cNvCxnSpPr>
          <p:nvPr/>
        </p:nvCxnSpPr>
        <p:spPr>
          <a:xfrm flipV="1">
            <a:off x="7370400" y="1183066"/>
            <a:ext cx="859200" cy="30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Line 11">
            <a:extLst>
              <a:ext uri="{FF2B5EF4-FFF2-40B4-BE49-F238E27FC236}">
                <a16:creationId xmlns:a16="http://schemas.microsoft.com/office/drawing/2014/main" id="{FC5DFBE7-56B4-7A3D-4AB0-36FB50EFD7B8}"/>
              </a:ext>
            </a:extLst>
          </p:cNvPr>
          <p:cNvSpPr>
            <a:spLocks noChangeShapeType="1"/>
          </p:cNvSpPr>
          <p:nvPr/>
        </p:nvSpPr>
        <p:spPr bwMode="auto">
          <a:xfrm flipV="1">
            <a:off x="8229600" y="856041"/>
            <a:ext cx="0" cy="3270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3448320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heel(1)">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par>
                                <p:cTn id="28" presetID="10" presetClass="entr" presetSubtype="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4"/>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2" presetClass="mediacall" presetSubtype="0" fill="hold" nodeType="clickEffect">
                                  <p:stCondLst>
                                    <p:cond delay="0"/>
                                  </p:stCondLst>
                                  <p:childTnLst>
                                    <p:cmd type="call" cmd="togglePause">
                                      <p:cBhvr>
                                        <p:cTn id="41" dur="1" fill="hold"/>
                                        <p:tgtEl>
                                          <p:spTgt spid="4"/>
                                        </p:tgtEl>
                                      </p:cBhvr>
                                    </p:cmd>
                                  </p:childTnLst>
                                </p:cTn>
                              </p:par>
                            </p:childTnLst>
                          </p:cTn>
                        </p:par>
                      </p:childTnLst>
                    </p:cTn>
                  </p:par>
                </p:childTnLst>
              </p:cTn>
              <p:nextCondLst>
                <p:cond evt="onClick" delay="0">
                  <p:tgtEl>
                    <p:spTgt spid="4"/>
                  </p:tgtEl>
                </p:cond>
              </p:nextCondLst>
            </p:seq>
            <p:video>
              <p:cMediaNode>
                <p:cTn id="42"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28" grpId="0"/>
      <p:bldP spid="36"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F9C9FC28-0650-113E-AF4D-6F62E54488AD}"/>
              </a:ext>
            </a:extLst>
          </p:cNvPr>
          <p:cNvSpPr txBox="1">
            <a:spLocks noChangeArrowheads="1"/>
          </p:cNvSpPr>
          <p:nvPr/>
        </p:nvSpPr>
        <p:spPr bwMode="auto">
          <a:xfrm>
            <a:off x="114300" y="2192337"/>
            <a:ext cx="8915400" cy="4154984"/>
          </a:xfrm>
          <a:prstGeom prst="rect">
            <a:avLst/>
          </a:prstGeom>
          <a:solidFill>
            <a:schemeClr val="accent6">
              <a:lumMod val="20000"/>
              <a:lumOff val="80000"/>
            </a:schemeClr>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0"/>
              </a:spcBef>
              <a:defRPr/>
            </a:pPr>
            <a:r>
              <a:rPr lang="en-US" altLang="en-US" sz="4000" b="1" dirty="0">
                <a:solidFill>
                  <a:srgbClr val="FF3300"/>
                </a:solidFill>
                <a:latin typeface="Times New Roman" panose="02020603050405020304" pitchFamily="18" charset="0"/>
              </a:rPr>
              <a:t>                        </a:t>
            </a:r>
            <a:r>
              <a:rPr lang="en-US" altLang="en-US" sz="3200" b="1" dirty="0">
                <a:latin typeface="Times New Roman" panose="02020603050405020304" pitchFamily="18" charset="0"/>
              </a:rPr>
              <a:t>LUẬT CHƠI</a:t>
            </a:r>
          </a:p>
          <a:p>
            <a:pPr marL="457200" indent="-457200" algn="just">
              <a:spcBef>
                <a:spcPts val="0"/>
              </a:spcBef>
              <a:buFontTx/>
              <a:buChar char="-"/>
              <a:defRPr/>
            </a:pPr>
            <a:r>
              <a:rPr lang="en-US" altLang="en-US" sz="2800" b="1" dirty="0">
                <a:latin typeface="Times New Roman" panose="02020603050405020304" pitchFamily="18" charset="0"/>
              </a:rPr>
              <a:t>Chi</a:t>
            </a:r>
            <a:r>
              <a:rPr lang="en-US" altLang="en-US" sz="3200" b="1" dirty="0">
                <a:latin typeface="Times New Roman" panose="02020603050405020304" pitchFamily="18" charset="0"/>
              </a:rPr>
              <a:t>a </a:t>
            </a:r>
            <a:r>
              <a:rPr lang="en-US" altLang="en-US" sz="3200" b="1" dirty="0" err="1">
                <a:latin typeface="Times New Roman" panose="02020603050405020304" pitchFamily="18" charset="0"/>
              </a:rPr>
              <a:t>lớp</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thành</a:t>
            </a:r>
            <a:r>
              <a:rPr lang="en-US" altLang="en-US" sz="3200" b="1" dirty="0">
                <a:latin typeface="Times New Roman" panose="02020603050405020304" pitchFamily="18" charset="0"/>
              </a:rPr>
              <a:t> 4 </a:t>
            </a:r>
            <a:r>
              <a:rPr lang="en-US" altLang="en-US" sz="3200" b="1" dirty="0" err="1">
                <a:latin typeface="Times New Roman" panose="02020603050405020304" pitchFamily="18" charset="0"/>
              </a:rPr>
              <a:t>nhóm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thảo</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luận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nội</a:t>
            </a:r>
            <a:r>
              <a:rPr lang="en-US" altLang="en-US" sz="3200" b="1" dirty="0">
                <a:latin typeface="Times New Roman" panose="02020603050405020304" pitchFamily="18" charset="0"/>
              </a:rPr>
              <a:t> dung </a:t>
            </a:r>
            <a:r>
              <a:rPr lang="en-US" altLang="en-US" sz="3200" b="1" dirty="0" err="1">
                <a:latin typeface="Times New Roman" panose="02020603050405020304" pitchFamily="18" charset="0"/>
              </a:rPr>
              <a:t>và</a:t>
            </a:r>
            <a:r>
              <a:rPr lang="en-US" altLang="en-US" sz="3200" b="1" dirty="0">
                <a:latin typeface="Times New Roman" panose="02020603050405020304" pitchFamily="18" charset="0"/>
              </a:rPr>
              <a:t> </a:t>
            </a:r>
          </a:p>
          <a:p>
            <a:pPr algn="just">
              <a:spcBef>
                <a:spcPts val="0"/>
              </a:spcBef>
              <a:defRPr/>
            </a:pPr>
            <a:r>
              <a:rPr lang="en-US" altLang="en-US" sz="3200" b="1" dirty="0" err="1">
                <a:latin typeface="Times New Roman" panose="02020603050405020304" pitchFamily="18" charset="0"/>
              </a:rPr>
              <a:t>trình</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bày</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trong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thời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gian</a:t>
            </a:r>
            <a:r>
              <a:rPr lang="en-US" altLang="en-US" sz="3200" b="1" dirty="0">
                <a:latin typeface="Times New Roman" panose="02020603050405020304" pitchFamily="18" charset="0"/>
              </a:rPr>
              <a:t> 30 </a:t>
            </a:r>
            <a:r>
              <a:rPr lang="en-US" altLang="en-US" sz="3200" b="1" dirty="0" err="1">
                <a:latin typeface="Times New Roman" panose="02020603050405020304" pitchFamily="18" charset="0"/>
              </a:rPr>
              <a:t>giây</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mỗi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nhóm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cử</a:t>
            </a:r>
            <a:r>
              <a:rPr lang="en-US" altLang="en-US" sz="3200" b="1" dirty="0">
                <a:latin typeface="Times New Roman" panose="02020603050405020304" pitchFamily="18" charset="0"/>
              </a:rPr>
              <a:t> 1 </a:t>
            </a:r>
            <a:r>
              <a:rPr lang="vi-VN" altLang="en-US" sz="3200" b="1" dirty="0">
                <a:latin typeface="Times New Roman" panose="02020603050405020304" pitchFamily="18" charset="0"/>
              </a:rPr>
              <a:t>bạn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xung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phong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lên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dán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bảng</a:t>
            </a:r>
            <a:r>
              <a:rPr lang="en-US" altLang="en-US" sz="3200" b="1" dirty="0">
                <a:latin typeface="Times New Roman" panose="02020603050405020304" pitchFamily="18" charset="0"/>
              </a:rPr>
              <a:t>. </a:t>
            </a:r>
          </a:p>
          <a:p>
            <a:pPr marL="457200" indent="-457200">
              <a:spcBef>
                <a:spcPts val="0"/>
              </a:spcBef>
              <a:buFontTx/>
              <a:buChar char="-"/>
              <a:defRPr/>
            </a:pPr>
            <a:r>
              <a:rPr lang="en-US" altLang="en-US" sz="3200" b="1" dirty="0" err="1">
                <a:latin typeface="Times New Roman" panose="02020603050405020304" pitchFamily="18" charset="0"/>
              </a:rPr>
              <a:t>Nếu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không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dán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tiếp</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được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thì</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về</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chỗ</a:t>
            </a:r>
            <a:r>
              <a:rPr lang="en-US" altLang="en-US" sz="3200" b="1" dirty="0">
                <a:latin typeface="Times New Roman" panose="02020603050405020304" pitchFamily="18" charset="0"/>
              </a:rPr>
              <a:t>, </a:t>
            </a:r>
            <a:r>
              <a:rPr lang="vi-VN" altLang="en-US" sz="3200" b="1" dirty="0">
                <a:latin typeface="Times New Roman" panose="02020603050405020304" pitchFamily="18" charset="0"/>
              </a:rPr>
              <a:t>bạn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khác</a:t>
            </a:r>
            <a:endParaRPr lang="en-US" altLang="en-US" sz="3200" b="1" dirty="0">
              <a:latin typeface="Times New Roman" panose="02020603050405020304" pitchFamily="18" charset="0"/>
            </a:endParaRPr>
          </a:p>
          <a:p>
            <a:pPr>
              <a:spcBef>
                <a:spcPts val="0"/>
              </a:spcBef>
              <a:defRPr/>
            </a:pPr>
            <a:r>
              <a:rPr lang="en-US" altLang="en-US" sz="3200" b="1" dirty="0" err="1">
                <a:latin typeface="Times New Roman" panose="02020603050405020304" pitchFamily="18" charset="0"/>
              </a:rPr>
              <a:t>trong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nhóm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lên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tiếp</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sức</a:t>
            </a:r>
            <a:r>
              <a:rPr lang="en-US" altLang="en-US" sz="3200" b="1" dirty="0">
                <a:latin typeface="Times New Roman" panose="02020603050405020304" pitchFamily="18" charset="0"/>
              </a:rPr>
              <a:t>.</a:t>
            </a:r>
          </a:p>
          <a:p>
            <a:pPr algn="just">
              <a:spcBef>
                <a:spcPts val="0"/>
              </a:spcBef>
              <a:defRPr/>
            </a:pP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Hết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thời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gian</a:t>
            </a:r>
            <a:r>
              <a:rPr lang="en-US" altLang="en-US" sz="3200" b="1" dirty="0">
                <a:latin typeface="Times New Roman" panose="02020603050405020304" pitchFamily="18" charset="0"/>
              </a:rPr>
              <a:t> 30 </a:t>
            </a:r>
            <a:r>
              <a:rPr lang="en-US" altLang="en-US" sz="3200" b="1" dirty="0" err="1">
                <a:latin typeface="Times New Roman" panose="02020603050405020304" pitchFamily="18" charset="0"/>
              </a:rPr>
              <a:t>giây</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nhóm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dán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đúng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sẽ</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thắng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cuộc</a:t>
            </a:r>
            <a:r>
              <a:rPr lang="en-US" altLang="en-US" sz="3200" b="1" dirty="0">
                <a:latin typeface="Times New Roman" panose="02020603050405020304" pitchFamily="18" charset="0"/>
              </a:rPr>
              <a:t>.</a:t>
            </a:r>
          </a:p>
        </p:txBody>
      </p:sp>
      <p:sp>
        <p:nvSpPr>
          <p:cNvPr id="11268" name="Rectangle 2">
            <a:extLst>
              <a:ext uri="{FF2B5EF4-FFF2-40B4-BE49-F238E27FC236}">
                <a16:creationId xmlns:a16="http://schemas.microsoft.com/office/drawing/2014/main" id="{837E69C8-D91C-3838-DCC2-827A31E38F5C}"/>
              </a:ext>
            </a:extLst>
          </p:cNvPr>
          <p:cNvSpPr>
            <a:spLocks noChangeArrowheads="1"/>
          </p:cNvSpPr>
          <p:nvPr/>
        </p:nvSpPr>
        <p:spPr bwMode="auto">
          <a:xfrm>
            <a:off x="1828800" y="93663"/>
            <a:ext cx="5791200" cy="668337"/>
          </a:xfrm>
          <a:prstGeom prst="rect">
            <a:avLst/>
          </a:prstGeom>
          <a:solidFill>
            <a:schemeClr val="bg1"/>
          </a:solidFill>
          <a:ln w="9525">
            <a:solidFill>
              <a:schemeClr val="hlink"/>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a:solidFill>
                  <a:srgbClr val="FF0000"/>
                </a:solidFill>
                <a:latin typeface="Times New Roman" panose="02020603050405020304" pitchFamily="18" charset="0"/>
              </a:rPr>
              <a:t>TRÒ CHƠI: Ai </a:t>
            </a:r>
            <a:r>
              <a:rPr lang="en-US" altLang="en-US" sz="3600" b="1" dirty="0" err="1">
                <a:solidFill>
                  <a:srgbClr val="FF0000"/>
                </a:solidFill>
                <a:latin typeface="Times New Roman" panose="02020603050405020304" pitchFamily="18" charset="0"/>
              </a:rPr>
              <a:t>nhanh</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hơn</a:t>
            </a:r>
            <a:r>
              <a:rPr lang="en-US" altLang="en-US" sz="3600" b="1" dirty="0">
                <a:solidFill>
                  <a:srgbClr val="FF0000"/>
                </a:solidFill>
                <a:latin typeface="Times New Roman" panose="02020603050405020304" pitchFamily="18" charset="0"/>
              </a:rPr>
              <a:t>?</a:t>
            </a:r>
          </a:p>
        </p:txBody>
      </p:sp>
      <p:sp>
        <p:nvSpPr>
          <p:cNvPr id="11269" name="Rectangle 5">
            <a:extLst>
              <a:ext uri="{FF2B5EF4-FFF2-40B4-BE49-F238E27FC236}">
                <a16:creationId xmlns:a16="http://schemas.microsoft.com/office/drawing/2014/main" id="{9261D858-263B-4432-A06A-EAAD1FE9CA5F}"/>
              </a:ext>
            </a:extLst>
          </p:cNvPr>
          <p:cNvSpPr>
            <a:spLocks noChangeArrowheads="1"/>
          </p:cNvSpPr>
          <p:nvPr/>
        </p:nvSpPr>
        <p:spPr bwMode="auto">
          <a:xfrm>
            <a:off x="103188" y="969337"/>
            <a:ext cx="8915400" cy="1384995"/>
          </a:xfrm>
          <a:prstGeom prst="rect">
            <a:avLst/>
          </a:prstGeom>
          <a:solidFill>
            <a:srgbClr val="FFFFCC"/>
          </a:solidFill>
          <a:ln w="9525">
            <a:solidFill>
              <a:schemeClr val="accent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chemeClr val="accent2"/>
                </a:solidFill>
                <a:latin typeface="Times New Roman" panose="02020603050405020304" pitchFamily="18" charset="0"/>
              </a:rPr>
              <a:t>                                   </a:t>
            </a:r>
            <a:r>
              <a:rPr lang="en-US" altLang="en-US" sz="2800" b="1" dirty="0">
                <a:latin typeface="Times New Roman" panose="02020603050405020304" pitchFamily="18" charset="0"/>
              </a:rPr>
              <a:t>CÂU </a:t>
            </a:r>
            <a:r>
              <a:rPr lang="vi-VN" altLang="en-US" sz="2800" b="1" dirty="0">
                <a:latin typeface="Times New Roman" panose="02020603050405020304" pitchFamily="18" charset="0"/>
              </a:rPr>
              <a:t>HỎI:</a:t>
            </a:r>
            <a:endParaRPr lang="en-US" altLang="en-US" sz="2800" b="1" dirty="0">
              <a:latin typeface="Times New Roman" panose="02020603050405020304" pitchFamily="18" charset="0"/>
            </a:endParaRPr>
          </a:p>
          <a:p>
            <a:pPr algn="just"/>
            <a:r>
              <a:rPr lang="vi-VN" altLang="en-US" sz="2800" b="1" dirty="0">
                <a:latin typeface="Times New Roman" panose="02020603050405020304" pitchFamily="18" charset="0"/>
              </a:rPr>
              <a:t>   Hãy </a:t>
            </a:r>
            <a:r>
              <a:rPr lang="en-US" altLang="en-US" sz="2800" b="1" dirty="0" err="1">
                <a:latin typeface="Times New Roman" panose="02020603050405020304" pitchFamily="18" charset="0"/>
              </a:rPr>
              <a:t>dán</a:t>
            </a:r>
            <a:r>
              <a:rPr lang="en-US" altLang="en-US" sz="2800" b="1" dirty="0">
                <a:latin typeface="Times New Roman" panose="02020603050405020304" pitchFamily="18" charset="0"/>
              </a:rPr>
              <a:t> </a:t>
            </a:r>
            <a:r>
              <a:rPr lang="vi-VN" sz="2800" b="1" dirty="0">
                <a:solidFill>
                  <a:srgbClr val="0070C0"/>
                </a:solidFill>
                <a:latin typeface="Times New Roman" panose="02020603050405020304" pitchFamily="18" charset="0"/>
                <a:cs typeface="Times New Roman" panose="02020603050405020304" pitchFamily="18" charset="0"/>
              </a:rPr>
              <a:t>Thế nào là phó từ </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loại</a:t>
            </a:r>
            <a:r>
              <a:rPr lang="en-US" sz="2800" b="1" dirty="0">
                <a:solidFill>
                  <a:srgbClr val="0070C0"/>
                </a:solidFill>
                <a:latin typeface="Times New Roman" panose="02020603050405020304" pitchFamily="18" charset="0"/>
                <a:cs typeface="Times New Roman" panose="02020603050405020304" pitchFamily="18" charset="0"/>
              </a:rPr>
              <a:t> </a:t>
            </a:r>
            <a:r>
              <a:rPr lang="vi-VN" sz="2800" b="1" dirty="0">
                <a:solidFill>
                  <a:srgbClr val="0070C0"/>
                </a:solidFill>
                <a:latin typeface="Times New Roman" panose="02020603050405020304" pitchFamily="18" charset="0"/>
                <a:cs typeface="Times New Roman" panose="02020603050405020304" pitchFamily="18" charset="0"/>
              </a:rPr>
              <a:t>phó từ </a:t>
            </a:r>
            <a:r>
              <a:rPr lang="en-US" sz="2800" b="1" dirty="0" err="1">
                <a:solidFill>
                  <a:srgbClr val="0070C0"/>
                </a:solidFill>
                <a:latin typeface="Times New Roman" panose="02020603050405020304" pitchFamily="18" charset="0"/>
                <a:cs typeface="Times New Roman" panose="02020603050405020304" pitchFamily="18" charset="0"/>
              </a:rPr>
              <a:t>vào</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s</a:t>
            </a:r>
            <a:r>
              <a:rPr lang="en-US" altLang="en-US" sz="2800" b="1" dirty="0" err="1">
                <a:solidFill>
                  <a:schemeClr val="accent1">
                    <a:lumMod val="75000"/>
                  </a:schemeClr>
                </a:solidFill>
                <a:latin typeface="Times New Roman" panose="02020603050405020304" pitchFamily="18" charset="0"/>
              </a:rPr>
              <a:t>ơ</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đồ</a:t>
            </a:r>
            <a:r>
              <a:rPr lang="en-US" sz="2800" b="1" dirty="0">
                <a:solidFill>
                  <a:schemeClr val="accent1">
                    <a:lumMod val="75000"/>
                  </a:schemeClr>
                </a:solidFill>
                <a:latin typeface="Times New Roman" panose="02020603050405020304" pitchFamily="18" charset="0"/>
                <a:cs typeface="Times New Roman" panose="02020603050405020304" pitchFamily="18" charset="0"/>
              </a:rPr>
              <a:t> t</a:t>
            </a:r>
            <a:r>
              <a:rPr lang="vi-VN" sz="2800" dirty="0">
                <a:solidFill>
                  <a:schemeClr val="accent1">
                    <a:lumMod val="75000"/>
                  </a:schemeClr>
                </a:solidFill>
                <a:latin typeface="Times New Roman" pitchFamily="18" charset="0"/>
                <a:cs typeface="Times New Roman" pitchFamily="18" charset="0"/>
              </a:rPr>
              <a:t>ư</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duy</a:t>
            </a:r>
            <a:endParaRPr lang="en-US" altLang="en-US" sz="2800" dirty="0">
              <a:latin typeface="Times New Roman" panose="02020603050405020304" pitchFamily="18" charset="0"/>
            </a:endParaRPr>
          </a:p>
        </p:txBody>
      </p:sp>
    </p:spTree>
    <p:extLst>
      <p:ext uri="{BB962C8B-B14F-4D97-AF65-F5344CB8AC3E}">
        <p14:creationId xmlns:p14="http://schemas.microsoft.com/office/powerpoint/2010/main" val="890813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ppt_x"/>
                                          </p:val>
                                        </p:tav>
                                        <p:tav tm="100000">
                                          <p:val>
                                            <p:strVal val="#ppt_x"/>
                                          </p:val>
                                        </p:tav>
                                      </p:tavLst>
                                    </p:anim>
                                    <p:anim calcmode="lin" valueType="num">
                                      <p:cBhvr additive="base">
                                        <p:cTn id="8"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9"/>
                                        </p:tgtEl>
                                        <p:attrNameLst>
                                          <p:attrName>style.visibility</p:attrName>
                                        </p:attrNameLst>
                                      </p:cBhvr>
                                      <p:to>
                                        <p:strVal val="visible"/>
                                      </p:to>
                                    </p:set>
                                    <p:anim calcmode="lin" valueType="num">
                                      <p:cBhvr additive="base">
                                        <p:cTn id="13" dur="500" fill="hold"/>
                                        <p:tgtEl>
                                          <p:spTgt spid="11269"/>
                                        </p:tgtEl>
                                        <p:attrNameLst>
                                          <p:attrName>ppt_x</p:attrName>
                                        </p:attrNameLst>
                                      </p:cBhvr>
                                      <p:tavLst>
                                        <p:tav tm="0">
                                          <p:val>
                                            <p:strVal val="#ppt_x"/>
                                          </p:val>
                                        </p:tav>
                                        <p:tav tm="100000">
                                          <p:val>
                                            <p:strVal val="#ppt_x"/>
                                          </p:val>
                                        </p:tav>
                                      </p:tavLst>
                                    </p:anim>
                                    <p:anim calcmode="lin" valueType="num">
                                      <p:cBhvr additive="base">
                                        <p:cTn id="14"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3010"/>
                                        </p:tgtEl>
                                        <p:attrNameLst>
                                          <p:attrName>style.visibility</p:attrName>
                                        </p:attrNameLst>
                                      </p:cBhvr>
                                      <p:to>
                                        <p:strVal val="visible"/>
                                      </p:to>
                                    </p:set>
                                    <p:anim calcmode="lin" valueType="num">
                                      <p:cBhvr additive="base">
                                        <p:cTn id="19" dur="500" fill="hold"/>
                                        <p:tgtEl>
                                          <p:spTgt spid="43010"/>
                                        </p:tgtEl>
                                        <p:attrNameLst>
                                          <p:attrName>ppt_x</p:attrName>
                                        </p:attrNameLst>
                                      </p:cBhvr>
                                      <p:tavLst>
                                        <p:tav tm="0">
                                          <p:val>
                                            <p:strVal val="#ppt_x"/>
                                          </p:val>
                                        </p:tav>
                                        <p:tav tm="100000">
                                          <p:val>
                                            <p:strVal val="#ppt_x"/>
                                          </p:val>
                                        </p:tav>
                                      </p:tavLst>
                                    </p:anim>
                                    <p:anim calcmode="lin" valueType="num">
                                      <p:cBhvr additive="base">
                                        <p:cTn id="20" dur="500" fill="hold"/>
                                        <p:tgtEl>
                                          <p:spTgt spid="430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P spid="11268" grpId="0" animBg="1"/>
      <p:bldP spid="112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2452343A-CB17-C6C9-5749-9A0F3578F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56" y="324235"/>
            <a:ext cx="5422744" cy="302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a:extLst>
              <a:ext uri="{FF2B5EF4-FFF2-40B4-BE49-F238E27FC236}">
                <a16:creationId xmlns:a16="http://schemas.microsoft.com/office/drawing/2014/main" id="{7F284306-9522-DF91-CB2E-DC44434D0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773" y="2895601"/>
            <a:ext cx="4119562" cy="2326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a:extLst>
              <a:ext uri="{FF2B5EF4-FFF2-40B4-BE49-F238E27FC236}">
                <a16:creationId xmlns:a16="http://schemas.microsoft.com/office/drawing/2014/main" id="{225F90B8-19DD-69A1-74E8-4B1E160C3F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238" y="1685493"/>
            <a:ext cx="1703387" cy="2975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Rectangle 7">
            <a:extLst>
              <a:ext uri="{FF2B5EF4-FFF2-40B4-BE49-F238E27FC236}">
                <a16:creationId xmlns:a16="http://schemas.microsoft.com/office/drawing/2014/main" id="{E0B94023-FAF1-0047-53A1-6EC16D6F9249}"/>
              </a:ext>
            </a:extLst>
          </p:cNvPr>
          <p:cNvSpPr>
            <a:spLocks noChangeArrowheads="1"/>
          </p:cNvSpPr>
          <p:nvPr/>
        </p:nvSpPr>
        <p:spPr bwMode="auto">
          <a:xfrm>
            <a:off x="457200" y="381000"/>
            <a:ext cx="7924800" cy="594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4" name="Picture 5">
            <a:extLst>
              <a:ext uri="{FF2B5EF4-FFF2-40B4-BE49-F238E27FC236}">
                <a16:creationId xmlns:a16="http://schemas.microsoft.com/office/drawing/2014/main" id="{912C4234-768F-DE64-F154-414D15A2ACC1}"/>
              </a:ext>
            </a:extLst>
          </p:cNvP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1900" y="4186787"/>
            <a:ext cx="137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pic>
        <p:nvPicPr>
          <p:cNvPr id="5" name="Picture 2">
            <a:extLst>
              <a:ext uri="{FF2B5EF4-FFF2-40B4-BE49-F238E27FC236}">
                <a16:creationId xmlns:a16="http://schemas.microsoft.com/office/drawing/2014/main" id="{6F76D8BF-6EE8-FCDD-5B06-B335F0C7F327}"/>
              </a:ext>
            </a:extLst>
          </p:cNvP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28576" flipH="1" flipV="1">
            <a:off x="4268063" y="4163379"/>
            <a:ext cx="1046162"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Tree>
    <p:extLst>
      <p:ext uri="{BB962C8B-B14F-4D97-AF65-F5344CB8AC3E}">
        <p14:creationId xmlns:p14="http://schemas.microsoft.com/office/powerpoint/2010/main" val="2549079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ox(out)">
                                      <p:cBhvr>
                                        <p:cTn id="7" dur="5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wipe(left)">
                                      <p:cBhvr>
                                        <p:cTn id="12" dur="500"/>
                                        <p:tgtEl>
                                          <p:spTgt spid="276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7651"/>
                                        </p:tgtEl>
                                        <p:attrNameLst>
                                          <p:attrName>style.visibility</p:attrName>
                                        </p:attrNameLst>
                                      </p:cBhvr>
                                      <p:to>
                                        <p:strVal val="visible"/>
                                      </p:to>
                                    </p:set>
                                    <p:anim calcmode="lin" valueType="num">
                                      <p:cBhvr additive="base">
                                        <p:cTn id="17" dur="500" fill="hold"/>
                                        <p:tgtEl>
                                          <p:spTgt spid="27651"/>
                                        </p:tgtEl>
                                        <p:attrNameLst>
                                          <p:attrName>ppt_x</p:attrName>
                                        </p:attrNameLst>
                                      </p:cBhvr>
                                      <p:tavLst>
                                        <p:tav tm="0">
                                          <p:val>
                                            <p:strVal val="#ppt_x"/>
                                          </p:val>
                                        </p:tav>
                                        <p:tav tm="100000">
                                          <p:val>
                                            <p:strVal val="#ppt_x"/>
                                          </p:val>
                                        </p:tav>
                                      </p:tavLst>
                                    </p:anim>
                                    <p:anim calcmode="lin" valueType="num">
                                      <p:cBhvr additive="base">
                                        <p:cTn id="18"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WordArt 2">
            <a:extLst>
              <a:ext uri="{FF2B5EF4-FFF2-40B4-BE49-F238E27FC236}">
                <a16:creationId xmlns:a16="http://schemas.microsoft.com/office/drawing/2014/main" id="{22D2DCCA-E4DB-92C3-6423-EFD000C610D9}"/>
              </a:ext>
            </a:extLst>
          </p:cNvPr>
          <p:cNvSpPr>
            <a:spLocks noChangeArrowheads="1" noChangeShapeType="1" noTextEdit="1"/>
          </p:cNvSpPr>
          <p:nvPr/>
        </p:nvSpPr>
        <p:spPr bwMode="auto">
          <a:xfrm>
            <a:off x="228601" y="1524000"/>
            <a:ext cx="8534400" cy="2514600"/>
          </a:xfrm>
          <a:prstGeom prst="rect">
            <a:avLst/>
          </a:prstGeom>
        </p:spPr>
        <p:txBody>
          <a:bodyPr wrap="none" fromWordArt="1">
            <a:prstTxWarp prst="textDeflate">
              <a:avLst>
                <a:gd name="adj" fmla="val 3394"/>
              </a:avLst>
            </a:prstTxWarp>
          </a:bodyPr>
          <a:lstStyle/>
          <a:p>
            <a:pPr algn="ctr"/>
            <a:r>
              <a:rPr lang="en-US" sz="3600" kern="10" dirty="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HOẠT ĐỘNG 1: KHỞI ĐỘNG</a:t>
            </a:r>
          </a:p>
        </p:txBody>
      </p:sp>
      <p:grpSp>
        <p:nvGrpSpPr>
          <p:cNvPr id="50179" name="Group 3">
            <a:extLst>
              <a:ext uri="{FF2B5EF4-FFF2-40B4-BE49-F238E27FC236}">
                <a16:creationId xmlns:a16="http://schemas.microsoft.com/office/drawing/2014/main" id="{82BAF508-7DE7-55BE-A389-B8F9EDF11F86}"/>
              </a:ext>
            </a:extLst>
          </p:cNvPr>
          <p:cNvGrpSpPr>
            <a:grpSpLocks/>
          </p:cNvGrpSpPr>
          <p:nvPr/>
        </p:nvGrpSpPr>
        <p:grpSpPr bwMode="auto">
          <a:xfrm>
            <a:off x="609600" y="4876800"/>
            <a:ext cx="2209800" cy="1219200"/>
            <a:chOff x="0" y="3552"/>
            <a:chExt cx="1392" cy="768"/>
          </a:xfrm>
        </p:grpSpPr>
        <p:pic>
          <p:nvPicPr>
            <p:cNvPr id="50216" name="Picture 4">
              <a:extLst>
                <a:ext uri="{FF2B5EF4-FFF2-40B4-BE49-F238E27FC236}">
                  <a16:creationId xmlns:a16="http://schemas.microsoft.com/office/drawing/2014/main" id="{0FF17781-CE4E-E578-CC0B-0758FCBF16A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7" name="Picture 5">
              <a:extLst>
                <a:ext uri="{FF2B5EF4-FFF2-40B4-BE49-F238E27FC236}">
                  <a16:creationId xmlns:a16="http://schemas.microsoft.com/office/drawing/2014/main" id="{E07F9433-5B0B-E81F-9BA0-D0D77C3F20A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0" name="Group 6">
            <a:extLst>
              <a:ext uri="{FF2B5EF4-FFF2-40B4-BE49-F238E27FC236}">
                <a16:creationId xmlns:a16="http://schemas.microsoft.com/office/drawing/2014/main" id="{386913E8-499B-9204-E77C-F10BE3159EB0}"/>
              </a:ext>
            </a:extLst>
          </p:cNvPr>
          <p:cNvGrpSpPr>
            <a:grpSpLocks/>
          </p:cNvGrpSpPr>
          <p:nvPr/>
        </p:nvGrpSpPr>
        <p:grpSpPr bwMode="auto">
          <a:xfrm>
            <a:off x="0" y="5029200"/>
            <a:ext cx="2209800" cy="1219200"/>
            <a:chOff x="0" y="3552"/>
            <a:chExt cx="1392" cy="768"/>
          </a:xfrm>
        </p:grpSpPr>
        <p:pic>
          <p:nvPicPr>
            <p:cNvPr id="50214" name="Picture 7">
              <a:extLst>
                <a:ext uri="{FF2B5EF4-FFF2-40B4-BE49-F238E27FC236}">
                  <a16:creationId xmlns:a16="http://schemas.microsoft.com/office/drawing/2014/main" id="{417FB16E-6B5D-3920-584F-CEF7A69A6ED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5" name="Picture 8">
              <a:extLst>
                <a:ext uri="{FF2B5EF4-FFF2-40B4-BE49-F238E27FC236}">
                  <a16:creationId xmlns:a16="http://schemas.microsoft.com/office/drawing/2014/main" id="{BCAAAFE1-B7A1-241E-8CD9-5078D6861C6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1" name="Group 9">
            <a:extLst>
              <a:ext uri="{FF2B5EF4-FFF2-40B4-BE49-F238E27FC236}">
                <a16:creationId xmlns:a16="http://schemas.microsoft.com/office/drawing/2014/main" id="{5E4C1101-3C7D-8C7A-BC2A-A00ABDE9858E}"/>
              </a:ext>
            </a:extLst>
          </p:cNvPr>
          <p:cNvGrpSpPr>
            <a:grpSpLocks/>
          </p:cNvGrpSpPr>
          <p:nvPr/>
        </p:nvGrpSpPr>
        <p:grpSpPr bwMode="auto">
          <a:xfrm>
            <a:off x="2743200" y="5029200"/>
            <a:ext cx="2209800" cy="1219200"/>
            <a:chOff x="0" y="3552"/>
            <a:chExt cx="1392" cy="768"/>
          </a:xfrm>
        </p:grpSpPr>
        <p:pic>
          <p:nvPicPr>
            <p:cNvPr id="50212" name="Picture 10">
              <a:extLst>
                <a:ext uri="{FF2B5EF4-FFF2-40B4-BE49-F238E27FC236}">
                  <a16:creationId xmlns:a16="http://schemas.microsoft.com/office/drawing/2014/main" id="{3842741C-C6A5-8A4B-E033-37FCBCC0A0D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3" name="Picture 11">
              <a:extLst>
                <a:ext uri="{FF2B5EF4-FFF2-40B4-BE49-F238E27FC236}">
                  <a16:creationId xmlns:a16="http://schemas.microsoft.com/office/drawing/2014/main" id="{C0FEC418-391F-EA0C-4D14-54E8BE6673B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2" name="Group 12">
            <a:extLst>
              <a:ext uri="{FF2B5EF4-FFF2-40B4-BE49-F238E27FC236}">
                <a16:creationId xmlns:a16="http://schemas.microsoft.com/office/drawing/2014/main" id="{6C52AEEA-20E8-D709-1CEF-BD5CADE0AC52}"/>
              </a:ext>
            </a:extLst>
          </p:cNvPr>
          <p:cNvGrpSpPr>
            <a:grpSpLocks/>
          </p:cNvGrpSpPr>
          <p:nvPr/>
        </p:nvGrpSpPr>
        <p:grpSpPr bwMode="auto">
          <a:xfrm>
            <a:off x="4800600" y="5105400"/>
            <a:ext cx="2209800" cy="1219200"/>
            <a:chOff x="0" y="3552"/>
            <a:chExt cx="1392" cy="768"/>
          </a:xfrm>
        </p:grpSpPr>
        <p:pic>
          <p:nvPicPr>
            <p:cNvPr id="50210" name="Picture 13">
              <a:extLst>
                <a:ext uri="{FF2B5EF4-FFF2-40B4-BE49-F238E27FC236}">
                  <a16:creationId xmlns:a16="http://schemas.microsoft.com/office/drawing/2014/main" id="{A6DEE838-1DD3-3487-981D-9CB327C3F8D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1" name="Picture 14">
              <a:extLst>
                <a:ext uri="{FF2B5EF4-FFF2-40B4-BE49-F238E27FC236}">
                  <a16:creationId xmlns:a16="http://schemas.microsoft.com/office/drawing/2014/main" id="{7CE696CD-0C0F-46F1-883D-6EC40A78351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3" name="Group 15">
            <a:extLst>
              <a:ext uri="{FF2B5EF4-FFF2-40B4-BE49-F238E27FC236}">
                <a16:creationId xmlns:a16="http://schemas.microsoft.com/office/drawing/2014/main" id="{F93A6599-E8A6-98A6-6255-CD83236128AE}"/>
              </a:ext>
            </a:extLst>
          </p:cNvPr>
          <p:cNvGrpSpPr>
            <a:grpSpLocks/>
          </p:cNvGrpSpPr>
          <p:nvPr/>
        </p:nvGrpSpPr>
        <p:grpSpPr bwMode="auto">
          <a:xfrm>
            <a:off x="6934200" y="5181600"/>
            <a:ext cx="2209800" cy="1219200"/>
            <a:chOff x="0" y="3552"/>
            <a:chExt cx="1392" cy="768"/>
          </a:xfrm>
        </p:grpSpPr>
        <p:pic>
          <p:nvPicPr>
            <p:cNvPr id="50208" name="Picture 16">
              <a:extLst>
                <a:ext uri="{FF2B5EF4-FFF2-40B4-BE49-F238E27FC236}">
                  <a16:creationId xmlns:a16="http://schemas.microsoft.com/office/drawing/2014/main" id="{241704D5-EB34-5A9B-1A31-C63B9869C7D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9" name="Picture 17">
              <a:extLst>
                <a:ext uri="{FF2B5EF4-FFF2-40B4-BE49-F238E27FC236}">
                  <a16:creationId xmlns:a16="http://schemas.microsoft.com/office/drawing/2014/main" id="{79CE5C32-95BE-8A4C-1AF2-0284960CDC0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4" name="Group 18">
            <a:extLst>
              <a:ext uri="{FF2B5EF4-FFF2-40B4-BE49-F238E27FC236}">
                <a16:creationId xmlns:a16="http://schemas.microsoft.com/office/drawing/2014/main" id="{C4E39059-8B7B-92EE-C756-9796566A046C}"/>
              </a:ext>
            </a:extLst>
          </p:cNvPr>
          <p:cNvGrpSpPr>
            <a:grpSpLocks/>
          </p:cNvGrpSpPr>
          <p:nvPr/>
        </p:nvGrpSpPr>
        <p:grpSpPr bwMode="auto">
          <a:xfrm>
            <a:off x="304800" y="228600"/>
            <a:ext cx="1685925" cy="1371600"/>
            <a:chOff x="2736" y="1824"/>
            <a:chExt cx="1062" cy="864"/>
          </a:xfrm>
        </p:grpSpPr>
        <p:pic>
          <p:nvPicPr>
            <p:cNvPr id="50203" name="Picture 19">
              <a:extLst>
                <a:ext uri="{FF2B5EF4-FFF2-40B4-BE49-F238E27FC236}">
                  <a16:creationId xmlns:a16="http://schemas.microsoft.com/office/drawing/2014/main" id="{4CC3C4E6-9FF8-F1B4-859F-52FF589AD3A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72"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4" name="Picture 20">
              <a:extLst>
                <a:ext uri="{FF2B5EF4-FFF2-40B4-BE49-F238E27FC236}">
                  <a16:creationId xmlns:a16="http://schemas.microsoft.com/office/drawing/2014/main" id="{0DCC78E4-51D7-8356-9B26-83D1A4D9784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5" name="Picture 21">
              <a:extLst>
                <a:ext uri="{FF2B5EF4-FFF2-40B4-BE49-F238E27FC236}">
                  <a16:creationId xmlns:a16="http://schemas.microsoft.com/office/drawing/2014/main" id="{D106FB1C-D2F8-C5C4-D228-4791ED56B58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36"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6" name="Picture 22">
              <a:extLst>
                <a:ext uri="{FF2B5EF4-FFF2-40B4-BE49-F238E27FC236}">
                  <a16:creationId xmlns:a16="http://schemas.microsoft.com/office/drawing/2014/main" id="{08F2724F-DDEE-442C-6067-67E14D7826B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6" y="2112"/>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7" name="Picture 23">
              <a:extLst>
                <a:ext uri="{FF2B5EF4-FFF2-40B4-BE49-F238E27FC236}">
                  <a16:creationId xmlns:a16="http://schemas.microsoft.com/office/drawing/2014/main" id="{17EE8C6A-4794-ACBB-A167-E86EC3125CC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64" y="2160"/>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5" name="Group 24">
            <a:extLst>
              <a:ext uri="{FF2B5EF4-FFF2-40B4-BE49-F238E27FC236}">
                <a16:creationId xmlns:a16="http://schemas.microsoft.com/office/drawing/2014/main" id="{1D5B29E1-55CF-41BE-F21C-716C819DA434}"/>
              </a:ext>
            </a:extLst>
          </p:cNvPr>
          <p:cNvGrpSpPr>
            <a:grpSpLocks/>
          </p:cNvGrpSpPr>
          <p:nvPr/>
        </p:nvGrpSpPr>
        <p:grpSpPr bwMode="auto">
          <a:xfrm>
            <a:off x="2362200" y="304800"/>
            <a:ext cx="1685925" cy="1371600"/>
            <a:chOff x="2736" y="1824"/>
            <a:chExt cx="1062" cy="864"/>
          </a:xfrm>
        </p:grpSpPr>
        <p:pic>
          <p:nvPicPr>
            <p:cNvPr id="50198" name="Picture 25">
              <a:extLst>
                <a:ext uri="{FF2B5EF4-FFF2-40B4-BE49-F238E27FC236}">
                  <a16:creationId xmlns:a16="http://schemas.microsoft.com/office/drawing/2014/main" id="{85E7EF36-A4CE-0B80-FDCB-139D7338CE8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72"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9" name="Picture 26">
              <a:extLst>
                <a:ext uri="{FF2B5EF4-FFF2-40B4-BE49-F238E27FC236}">
                  <a16:creationId xmlns:a16="http://schemas.microsoft.com/office/drawing/2014/main" id="{1955414C-D3C8-A35F-DEB1-F1FE814A162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0" name="Picture 27">
              <a:extLst>
                <a:ext uri="{FF2B5EF4-FFF2-40B4-BE49-F238E27FC236}">
                  <a16:creationId xmlns:a16="http://schemas.microsoft.com/office/drawing/2014/main" id="{B15635B9-241B-E83D-F8C3-0BA18751D71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36"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1" name="Picture 28">
              <a:extLst>
                <a:ext uri="{FF2B5EF4-FFF2-40B4-BE49-F238E27FC236}">
                  <a16:creationId xmlns:a16="http://schemas.microsoft.com/office/drawing/2014/main" id="{81ED7425-D54C-D0EB-6BDB-C19FC464BCF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6" y="2112"/>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2" name="Picture 29">
              <a:extLst>
                <a:ext uri="{FF2B5EF4-FFF2-40B4-BE49-F238E27FC236}">
                  <a16:creationId xmlns:a16="http://schemas.microsoft.com/office/drawing/2014/main" id="{F451E279-5E9E-F6D1-08FF-3D342BEBFF6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64" y="2160"/>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6" name="Group 30">
            <a:extLst>
              <a:ext uri="{FF2B5EF4-FFF2-40B4-BE49-F238E27FC236}">
                <a16:creationId xmlns:a16="http://schemas.microsoft.com/office/drawing/2014/main" id="{2C51B586-6211-74CB-845C-12DEA33E24D4}"/>
              </a:ext>
            </a:extLst>
          </p:cNvPr>
          <p:cNvGrpSpPr>
            <a:grpSpLocks/>
          </p:cNvGrpSpPr>
          <p:nvPr/>
        </p:nvGrpSpPr>
        <p:grpSpPr bwMode="auto">
          <a:xfrm>
            <a:off x="4648200" y="381000"/>
            <a:ext cx="1685925" cy="1371600"/>
            <a:chOff x="2736" y="1824"/>
            <a:chExt cx="1062" cy="864"/>
          </a:xfrm>
        </p:grpSpPr>
        <p:pic>
          <p:nvPicPr>
            <p:cNvPr id="50193" name="Picture 31">
              <a:extLst>
                <a:ext uri="{FF2B5EF4-FFF2-40B4-BE49-F238E27FC236}">
                  <a16:creationId xmlns:a16="http://schemas.microsoft.com/office/drawing/2014/main" id="{F25F7200-AD20-756E-61E1-CED527928A6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72"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4" name="Picture 32">
              <a:extLst>
                <a:ext uri="{FF2B5EF4-FFF2-40B4-BE49-F238E27FC236}">
                  <a16:creationId xmlns:a16="http://schemas.microsoft.com/office/drawing/2014/main" id="{D3F6FE76-8AC6-7630-5612-5BF0B1B2A77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5" name="Picture 33">
              <a:extLst>
                <a:ext uri="{FF2B5EF4-FFF2-40B4-BE49-F238E27FC236}">
                  <a16:creationId xmlns:a16="http://schemas.microsoft.com/office/drawing/2014/main" id="{86E9A92F-C236-67C0-F214-BC8E0895045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36"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6" name="Picture 34">
              <a:extLst>
                <a:ext uri="{FF2B5EF4-FFF2-40B4-BE49-F238E27FC236}">
                  <a16:creationId xmlns:a16="http://schemas.microsoft.com/office/drawing/2014/main" id="{F76FCD42-D1AC-CD45-F86A-60B3C77F51C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6" y="2112"/>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7" name="Picture 35">
              <a:extLst>
                <a:ext uri="{FF2B5EF4-FFF2-40B4-BE49-F238E27FC236}">
                  <a16:creationId xmlns:a16="http://schemas.microsoft.com/office/drawing/2014/main" id="{78750632-BC3A-485A-0D35-A6AD2C3A0EF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64" y="2160"/>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7" name="Group 36">
            <a:extLst>
              <a:ext uri="{FF2B5EF4-FFF2-40B4-BE49-F238E27FC236}">
                <a16:creationId xmlns:a16="http://schemas.microsoft.com/office/drawing/2014/main" id="{0DBCBCDE-34B4-10C8-BAE8-B360EFFFF70B}"/>
              </a:ext>
            </a:extLst>
          </p:cNvPr>
          <p:cNvGrpSpPr>
            <a:grpSpLocks/>
          </p:cNvGrpSpPr>
          <p:nvPr/>
        </p:nvGrpSpPr>
        <p:grpSpPr bwMode="auto">
          <a:xfrm>
            <a:off x="6629400" y="381000"/>
            <a:ext cx="1685925" cy="1371600"/>
            <a:chOff x="2736" y="1824"/>
            <a:chExt cx="1062" cy="864"/>
          </a:xfrm>
        </p:grpSpPr>
        <p:pic>
          <p:nvPicPr>
            <p:cNvPr id="50188" name="Picture 37">
              <a:extLst>
                <a:ext uri="{FF2B5EF4-FFF2-40B4-BE49-F238E27FC236}">
                  <a16:creationId xmlns:a16="http://schemas.microsoft.com/office/drawing/2014/main" id="{0515AA5B-56A6-C319-93CC-618AEF59CF8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72"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9" name="Picture 38">
              <a:extLst>
                <a:ext uri="{FF2B5EF4-FFF2-40B4-BE49-F238E27FC236}">
                  <a16:creationId xmlns:a16="http://schemas.microsoft.com/office/drawing/2014/main" id="{3E88823A-E50D-B976-4F11-98713C9DD20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0" name="Picture 39">
              <a:extLst>
                <a:ext uri="{FF2B5EF4-FFF2-40B4-BE49-F238E27FC236}">
                  <a16:creationId xmlns:a16="http://schemas.microsoft.com/office/drawing/2014/main" id="{BC4E0B67-B9EE-7DA4-0570-54623B22AE7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36"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1" name="Picture 40">
              <a:extLst>
                <a:ext uri="{FF2B5EF4-FFF2-40B4-BE49-F238E27FC236}">
                  <a16:creationId xmlns:a16="http://schemas.microsoft.com/office/drawing/2014/main" id="{B65EB193-A85D-3888-F616-658B7939A49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6" y="2112"/>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2" name="Picture 41">
              <a:extLst>
                <a:ext uri="{FF2B5EF4-FFF2-40B4-BE49-F238E27FC236}">
                  <a16:creationId xmlns:a16="http://schemas.microsoft.com/office/drawing/2014/main" id="{A5CE7391-AB22-EC64-F0F8-F883849A0E0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64" y="2160"/>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75174856"/>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mph" presetSubtype="0" fill="hold" nodeType="clickEffect">
                                  <p:stCondLst>
                                    <p:cond delay="0"/>
                                  </p:stCondLst>
                                  <p:childTnLst>
                                    <p:animClr clrSpc="hsl" dir="cw">
                                      <p:cBhvr override="childStyle">
                                        <p:cTn id="6" dur="500" fill="hold"/>
                                        <p:tgtEl>
                                          <p:spTgt spid="22530"/>
                                        </p:tgtEl>
                                        <p:attrNameLst>
                                          <p:attrName>style.color</p:attrName>
                                        </p:attrNameLst>
                                      </p:cBhvr>
                                      <p:by>
                                        <p:hsl h="7200000" s="0" l="0"/>
                                      </p:by>
                                    </p:animClr>
                                    <p:animClr clrSpc="hsl" dir="cw">
                                      <p:cBhvr>
                                        <p:cTn id="7" dur="500" fill="hold"/>
                                        <p:tgtEl>
                                          <p:spTgt spid="22530"/>
                                        </p:tgtEl>
                                        <p:attrNameLst>
                                          <p:attrName>fillcolor</p:attrName>
                                        </p:attrNameLst>
                                      </p:cBhvr>
                                      <p:by>
                                        <p:hsl h="7200000" s="0" l="0"/>
                                      </p:by>
                                    </p:animClr>
                                    <p:animClr clrSpc="hsl" dir="cw">
                                      <p:cBhvr>
                                        <p:cTn id="8" dur="500" fill="hold"/>
                                        <p:tgtEl>
                                          <p:spTgt spid="22530"/>
                                        </p:tgtEl>
                                        <p:attrNameLst>
                                          <p:attrName>stroke.color</p:attrName>
                                        </p:attrNameLst>
                                      </p:cBhvr>
                                      <p:by>
                                        <p:hsl h="7200000" s="0" l="0"/>
                                      </p:by>
                                    </p:animClr>
                                    <p:set>
                                      <p:cBhvr>
                                        <p:cTn id="9" dur="500" fill="hold"/>
                                        <p:tgtEl>
                                          <p:spTgt spid="225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7">
            <a:extLst>
              <a:ext uri="{FF2B5EF4-FFF2-40B4-BE49-F238E27FC236}">
                <a16:creationId xmlns:a16="http://schemas.microsoft.com/office/drawing/2014/main" id="{E0B94023-FAF1-0047-53A1-6EC16D6F9249}"/>
              </a:ext>
            </a:extLst>
          </p:cNvPr>
          <p:cNvSpPr>
            <a:spLocks noChangeArrowheads="1"/>
          </p:cNvSpPr>
          <p:nvPr/>
        </p:nvSpPr>
        <p:spPr bwMode="auto">
          <a:xfrm>
            <a:off x="457200" y="381000"/>
            <a:ext cx="7924800" cy="594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TextBox 5">
            <a:extLst>
              <a:ext uri="{FF2B5EF4-FFF2-40B4-BE49-F238E27FC236}">
                <a16:creationId xmlns:a16="http://schemas.microsoft.com/office/drawing/2014/main" id="{BB497B2E-F8F4-C540-35D9-3FC204482F53}"/>
              </a:ext>
            </a:extLst>
          </p:cNvPr>
          <p:cNvSpPr txBox="1">
            <a:spLocks noChangeArrowheads="1"/>
          </p:cNvSpPr>
          <p:nvPr/>
        </p:nvSpPr>
        <p:spPr bwMode="auto">
          <a:xfrm>
            <a:off x="609600" y="592157"/>
            <a:ext cx="7649526" cy="1077218"/>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r>
              <a:rPr lang="en-US" altLang="zh-CN" dirty="0" err="1">
                <a:latin typeface="Times New Roman" panose="02020603050405020304" pitchFamily="18" charset="0"/>
                <a:cs typeface="Times New Roman" panose="02020603050405020304" pitchFamily="18" charset="0"/>
              </a:rPr>
              <a:t>Phó</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từ</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là</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những</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từ</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kèm</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để</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bổ</a:t>
            </a:r>
            <a:r>
              <a:rPr lang="en-US" altLang="zh-CN" dirty="0">
                <a:latin typeface="Times New Roman" panose="02020603050405020304" pitchFamily="18" charset="0"/>
                <a:cs typeface="Times New Roman" panose="02020603050405020304" pitchFamily="18" charset="0"/>
              </a:rPr>
              <a:t> sung ý </a:t>
            </a:r>
            <a:r>
              <a:rPr lang="en-US" altLang="zh-CN" dirty="0" err="1">
                <a:latin typeface="Times New Roman" panose="02020603050405020304" pitchFamily="18" charset="0"/>
                <a:cs typeface="Times New Roman" panose="02020603050405020304" pitchFamily="18" charset="0"/>
              </a:rPr>
              <a:t>nghĩa</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danh</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từ</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động</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từ</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tính</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từ</a:t>
            </a:r>
            <a:r>
              <a:rPr lang="en-US" altLang="zh-CN" dirty="0">
                <a:latin typeface="Times New Roman" panose="02020603050405020304" pitchFamily="18" charset="0"/>
                <a:cs typeface="Times New Roman" panose="02020603050405020304" pitchFamily="18" charset="0"/>
              </a:rPr>
              <a:t> </a:t>
            </a:r>
            <a:r>
              <a:rPr lang="vi-VN" altLang="zh-CN" sz="2800" dirty="0">
                <a:latin typeface="Times New Roman" panose="02020603050405020304" pitchFamily="18" charset="0"/>
                <a:cs typeface="Times New Roman" panose="02020603050405020304" pitchFamily="18" charset="0"/>
              </a:rPr>
              <a:t>.</a:t>
            </a:r>
            <a:endParaRPr lang="en-US" altLang="en-US" sz="2800" dirty="0">
              <a:solidFill>
                <a:srgbClr val="0D0D0D"/>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5AFC2DD-B5EA-B5A6-E6AD-2E7248DE3A14}"/>
              </a:ext>
            </a:extLst>
          </p:cNvPr>
          <p:cNvSpPr txBox="1"/>
          <p:nvPr/>
        </p:nvSpPr>
        <p:spPr>
          <a:xfrm>
            <a:off x="609600" y="1859340"/>
            <a:ext cx="7649526" cy="1569660"/>
          </a:xfrm>
          <a:prstGeom prst="rect">
            <a:avLst/>
          </a:prstGeom>
          <a:ln w="19050" cmpd="dbl">
            <a:solidFill>
              <a:srgbClr val="FFC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shade val="15000"/>
            </a:schemeClr>
          </a:lnRef>
          <a:fillRef idx="1">
            <a:schemeClr val="accent3"/>
          </a:fillRef>
          <a:effectRef idx="0">
            <a:schemeClr val="accent3"/>
          </a:effectRef>
          <a:fontRef idx="minor">
            <a:schemeClr val="lt1"/>
          </a:fontRef>
        </p:style>
        <p:txBody>
          <a:bodyPr wrap="square">
            <a:spAutoFit/>
          </a:bodyPr>
          <a:lstStyle/>
          <a:p>
            <a:pPr algn="just" eaLnBrk="1" hangingPunct="1">
              <a:defRPr/>
            </a:pPr>
            <a:r>
              <a:rPr lang="vi-VN" sz="3200" b="1" dirty="0">
                <a:solidFill>
                  <a:srgbClr val="C00000"/>
                </a:solidFill>
                <a:latin typeface="Times New Roman" panose="02020603050405020304" pitchFamily="18" charset="0"/>
                <a:cs typeface="Times New Roman" panose="02020603050405020304" pitchFamily="18" charset="0"/>
              </a:rPr>
              <a:t>Phó từ đi kèm danh từ: </a:t>
            </a:r>
            <a:r>
              <a:rPr lang="vi-VN" sz="3200" b="1" dirty="0">
                <a:solidFill>
                  <a:schemeClr val="tx1"/>
                </a:solidFill>
                <a:latin typeface="Times New Roman" panose="02020603050405020304" pitchFamily="18" charset="0"/>
                <a:cs typeface="Times New Roman" panose="02020603050405020304" pitchFamily="18" charset="0"/>
              </a:rPr>
              <a:t>Đứng trước danh từ, bổ sung ý nghĩa về số lượng nhiều hay ít của sự vật.</a:t>
            </a:r>
            <a:r>
              <a:rPr lang="vi-VN" sz="3200" dirty="0">
                <a:solidFill>
                  <a:srgbClr val="D60093"/>
                </a:solidFill>
                <a:latin typeface="Times New Roman" panose="02020603050405020304" pitchFamily="18" charset="0"/>
                <a:cs typeface="Times New Roman" panose="02020603050405020304" pitchFamily="18" charset="0"/>
              </a:rPr>
              <a:t>(những, các mọi, mỗi, từng...)</a:t>
            </a:r>
            <a:endParaRPr lang="en-US" sz="3200" dirty="0">
              <a:solidFill>
                <a:srgbClr val="D60093"/>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F63A3AB-D036-501B-7185-AB057B759534}"/>
              </a:ext>
            </a:extLst>
          </p:cNvPr>
          <p:cNvSpPr txBox="1"/>
          <p:nvPr/>
        </p:nvSpPr>
        <p:spPr>
          <a:xfrm>
            <a:off x="491318" y="3693855"/>
            <a:ext cx="7890681" cy="2554545"/>
          </a:xfrm>
          <a:prstGeom prst="rect">
            <a:avLst/>
          </a:prstGeom>
          <a:ln w="19050">
            <a:solidFill>
              <a:srgbClr val="FF3300"/>
            </a:solidFill>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just" eaLnBrk="1" hangingPunct="1">
              <a:defRPr/>
            </a:pPr>
            <a:r>
              <a:rPr lang="vi-VN" sz="3200" b="1" dirty="0">
                <a:solidFill>
                  <a:srgbClr val="C00000"/>
                </a:solidFill>
                <a:latin typeface="Times New Roman" panose="02020603050405020304" pitchFamily="18" charset="0"/>
                <a:cs typeface="Times New Roman" panose="02020603050405020304" pitchFamily="18" charset="0"/>
              </a:rPr>
              <a:t>Phó từ đi kèm động từ, tính từ: </a:t>
            </a:r>
            <a:r>
              <a:rPr lang="vi-VN" sz="3200" b="1" dirty="0">
                <a:latin typeface="Times New Roman" panose="02020603050405020304" pitchFamily="18" charset="0"/>
                <a:cs typeface="Times New Roman" panose="02020603050405020304" pitchFamily="18" charset="0"/>
              </a:rPr>
              <a:t>Đứng trước hoặc sau động từ, tính từ, bổ sung ý nghĩa về hoạt động, trạng thái, đặc điểm của các từ đó.  </a:t>
            </a:r>
          </a:p>
          <a:p>
            <a:pPr algn="just" eaLnBrk="1" hangingPunct="1">
              <a:defRPr/>
            </a:pPr>
            <a:r>
              <a:rPr lang="vi-VN" sz="3200" dirty="0">
                <a:solidFill>
                  <a:srgbClr val="D60093"/>
                </a:solidFill>
                <a:latin typeface="Times New Roman" panose="02020603050405020304" pitchFamily="18" charset="0"/>
                <a:cs typeface="Times New Roman" panose="02020603050405020304" pitchFamily="18" charset="0"/>
              </a:rPr>
              <a:t>(hãy, đừng, chớ, rất, quá, lắm, đã, đang, sẽ...)</a:t>
            </a:r>
            <a:endParaRPr lang="en-US" sz="3200" dirty="0">
              <a:solidFill>
                <a:srgbClr val="D6009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1704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2452343A-CB17-C6C9-5749-9A0F3578F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609123"/>
            <a:ext cx="4803775"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a:extLst>
              <a:ext uri="{FF2B5EF4-FFF2-40B4-BE49-F238E27FC236}">
                <a16:creationId xmlns:a16="http://schemas.microsoft.com/office/drawing/2014/main" id="{7F284306-9522-DF91-CB2E-DC44434D0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045" y="1543775"/>
            <a:ext cx="4119562"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a:extLst>
              <a:ext uri="{FF2B5EF4-FFF2-40B4-BE49-F238E27FC236}">
                <a16:creationId xmlns:a16="http://schemas.microsoft.com/office/drawing/2014/main" id="{225F90B8-19DD-69A1-74E8-4B1E160C3F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238" y="1685493"/>
            <a:ext cx="1703387" cy="138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Rectangle 7">
            <a:extLst>
              <a:ext uri="{FF2B5EF4-FFF2-40B4-BE49-F238E27FC236}">
                <a16:creationId xmlns:a16="http://schemas.microsoft.com/office/drawing/2014/main" id="{E0B94023-FAF1-0047-53A1-6EC16D6F9249}"/>
              </a:ext>
            </a:extLst>
          </p:cNvPr>
          <p:cNvSpPr>
            <a:spLocks noChangeArrowheads="1"/>
          </p:cNvSpPr>
          <p:nvPr/>
        </p:nvSpPr>
        <p:spPr bwMode="auto">
          <a:xfrm>
            <a:off x="457200" y="381000"/>
            <a:ext cx="7924800" cy="594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4" name="Picture 5">
            <a:extLst>
              <a:ext uri="{FF2B5EF4-FFF2-40B4-BE49-F238E27FC236}">
                <a16:creationId xmlns:a16="http://schemas.microsoft.com/office/drawing/2014/main" id="{912C4234-768F-DE64-F154-414D15A2ACC1}"/>
              </a:ext>
            </a:extLst>
          </p:cNvP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1550" y="2774950"/>
            <a:ext cx="137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pic>
        <p:nvPicPr>
          <p:cNvPr id="5" name="Picture 2">
            <a:extLst>
              <a:ext uri="{FF2B5EF4-FFF2-40B4-BE49-F238E27FC236}">
                <a16:creationId xmlns:a16="http://schemas.microsoft.com/office/drawing/2014/main" id="{6F76D8BF-6EE8-FCDD-5B06-B335F0C7F327}"/>
              </a:ext>
            </a:extLst>
          </p:cNvP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28576" flipH="1" flipV="1">
            <a:off x="3640138" y="2687638"/>
            <a:ext cx="1046162"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6" name="TextBox 5">
            <a:extLst>
              <a:ext uri="{FF2B5EF4-FFF2-40B4-BE49-F238E27FC236}">
                <a16:creationId xmlns:a16="http://schemas.microsoft.com/office/drawing/2014/main" id="{BB497B2E-F8F4-C540-35D9-3FC204482F53}"/>
              </a:ext>
            </a:extLst>
          </p:cNvPr>
          <p:cNvSpPr txBox="1">
            <a:spLocks noChangeArrowheads="1"/>
          </p:cNvSpPr>
          <p:nvPr/>
        </p:nvSpPr>
        <p:spPr bwMode="auto">
          <a:xfrm>
            <a:off x="4297363" y="479425"/>
            <a:ext cx="4008437" cy="1815882"/>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n-US" altLang="zh-CN" sz="2800" b="1" dirty="0" err="1">
                <a:latin typeface="Times New Roman" panose="02020603050405020304" pitchFamily="18" charset="0"/>
                <a:cs typeface="Times New Roman" panose="02020603050405020304" pitchFamily="18" charset="0"/>
              </a:rPr>
              <a:t>Phó</a:t>
            </a:r>
            <a:r>
              <a:rPr lang="en-US" altLang="zh-CN" sz="2800" b="1" dirty="0">
                <a:latin typeface="Times New Roman" panose="02020603050405020304" pitchFamily="18" charset="0"/>
                <a:cs typeface="Times New Roman" panose="02020603050405020304" pitchFamily="18" charset="0"/>
              </a:rPr>
              <a:t> </a:t>
            </a:r>
            <a:r>
              <a:rPr lang="en-US" altLang="zh-CN" sz="2800" b="1" dirty="0" err="1">
                <a:latin typeface="Times New Roman" panose="02020603050405020304" pitchFamily="18" charset="0"/>
                <a:cs typeface="Times New Roman" panose="02020603050405020304" pitchFamily="18" charset="0"/>
              </a:rPr>
              <a:t>từ</a:t>
            </a:r>
            <a:r>
              <a:rPr lang="en-US" altLang="zh-CN" sz="2800" b="1" dirty="0">
                <a:latin typeface="Times New Roman" panose="02020603050405020304" pitchFamily="18" charset="0"/>
                <a:cs typeface="Times New Roman" panose="02020603050405020304" pitchFamily="18" charset="0"/>
              </a:rPr>
              <a:t> </a:t>
            </a:r>
            <a:r>
              <a:rPr lang="en-US" altLang="zh-CN" sz="2800" b="1" dirty="0" err="1">
                <a:latin typeface="Times New Roman" panose="02020603050405020304" pitchFamily="18" charset="0"/>
                <a:cs typeface="Times New Roman" panose="02020603050405020304" pitchFamily="18" charset="0"/>
              </a:rPr>
              <a:t>là</a:t>
            </a:r>
            <a:r>
              <a:rPr lang="en-US" altLang="zh-CN" sz="2800" b="1" dirty="0">
                <a:latin typeface="Times New Roman" panose="02020603050405020304" pitchFamily="18" charset="0"/>
                <a:cs typeface="Times New Roman" panose="02020603050405020304" pitchFamily="18" charset="0"/>
              </a:rPr>
              <a:t> </a:t>
            </a:r>
            <a:r>
              <a:rPr lang="en-US" altLang="zh-CN" sz="2800" b="1" dirty="0" err="1">
                <a:latin typeface="Times New Roman" panose="02020603050405020304" pitchFamily="18" charset="0"/>
                <a:cs typeface="Times New Roman" panose="02020603050405020304" pitchFamily="18" charset="0"/>
              </a:rPr>
              <a:t>những</a:t>
            </a:r>
            <a:r>
              <a:rPr lang="en-US" altLang="zh-CN" sz="2800" b="1" dirty="0">
                <a:latin typeface="Times New Roman" panose="02020603050405020304" pitchFamily="18" charset="0"/>
                <a:cs typeface="Times New Roman" panose="02020603050405020304" pitchFamily="18" charset="0"/>
              </a:rPr>
              <a:t> </a:t>
            </a:r>
            <a:r>
              <a:rPr lang="en-US" altLang="zh-CN" sz="2800" b="1" dirty="0" err="1">
                <a:latin typeface="Times New Roman" panose="02020603050405020304" pitchFamily="18" charset="0"/>
                <a:cs typeface="Times New Roman" panose="02020603050405020304" pitchFamily="18" charset="0"/>
              </a:rPr>
              <a:t>từ</a:t>
            </a:r>
            <a:r>
              <a:rPr lang="en-US" altLang="zh-CN" sz="2800" b="1" dirty="0">
                <a:latin typeface="Times New Roman" panose="02020603050405020304" pitchFamily="18" charset="0"/>
                <a:cs typeface="Times New Roman" panose="02020603050405020304" pitchFamily="18" charset="0"/>
              </a:rPr>
              <a:t> </a:t>
            </a:r>
            <a:r>
              <a:rPr lang="en-US" altLang="zh-CN" sz="2800" b="1" dirty="0" err="1">
                <a:latin typeface="Times New Roman" panose="02020603050405020304" pitchFamily="18" charset="0"/>
                <a:cs typeface="Times New Roman" panose="02020603050405020304" pitchFamily="18" charset="0"/>
              </a:rPr>
              <a:t>đi</a:t>
            </a:r>
            <a:r>
              <a:rPr lang="en-US" altLang="zh-CN" sz="2800" b="1" dirty="0">
                <a:latin typeface="Times New Roman" panose="02020603050405020304" pitchFamily="18" charset="0"/>
                <a:cs typeface="Times New Roman" panose="02020603050405020304" pitchFamily="18" charset="0"/>
              </a:rPr>
              <a:t> </a:t>
            </a:r>
            <a:r>
              <a:rPr lang="en-US" altLang="zh-CN" sz="2800" b="1" dirty="0" err="1">
                <a:latin typeface="Times New Roman" panose="02020603050405020304" pitchFamily="18" charset="0"/>
                <a:cs typeface="Times New Roman" panose="02020603050405020304" pitchFamily="18" charset="0"/>
              </a:rPr>
              <a:t>kèm</a:t>
            </a:r>
            <a:r>
              <a:rPr lang="en-US" altLang="zh-CN" sz="2800" b="1" dirty="0">
                <a:latin typeface="Times New Roman" panose="02020603050405020304" pitchFamily="18" charset="0"/>
                <a:cs typeface="Times New Roman" panose="02020603050405020304" pitchFamily="18" charset="0"/>
              </a:rPr>
              <a:t> </a:t>
            </a:r>
            <a:r>
              <a:rPr lang="en-US" altLang="zh-CN" sz="2800" b="1" dirty="0" err="1">
                <a:latin typeface="Times New Roman" panose="02020603050405020304" pitchFamily="18" charset="0"/>
                <a:cs typeface="Times New Roman" panose="02020603050405020304" pitchFamily="18" charset="0"/>
              </a:rPr>
              <a:t>để</a:t>
            </a:r>
            <a:r>
              <a:rPr lang="en-US" altLang="zh-CN" sz="2800" b="1" dirty="0">
                <a:latin typeface="Times New Roman" panose="02020603050405020304" pitchFamily="18" charset="0"/>
                <a:cs typeface="Times New Roman" panose="02020603050405020304" pitchFamily="18" charset="0"/>
              </a:rPr>
              <a:t> </a:t>
            </a:r>
            <a:r>
              <a:rPr lang="en-US" altLang="zh-CN" sz="2800" b="1" dirty="0" err="1">
                <a:latin typeface="Times New Roman" panose="02020603050405020304" pitchFamily="18" charset="0"/>
                <a:cs typeface="Times New Roman" panose="02020603050405020304" pitchFamily="18" charset="0"/>
              </a:rPr>
              <a:t>bổ</a:t>
            </a:r>
            <a:r>
              <a:rPr lang="en-US" altLang="zh-CN" sz="2800" b="1" dirty="0">
                <a:latin typeface="Times New Roman" panose="02020603050405020304" pitchFamily="18" charset="0"/>
                <a:cs typeface="Times New Roman" panose="02020603050405020304" pitchFamily="18" charset="0"/>
              </a:rPr>
              <a:t> sung ý </a:t>
            </a:r>
            <a:r>
              <a:rPr lang="en-US" altLang="zh-CN" sz="2800" b="1" dirty="0" err="1">
                <a:latin typeface="Times New Roman" panose="02020603050405020304" pitchFamily="18" charset="0"/>
                <a:cs typeface="Times New Roman" panose="02020603050405020304" pitchFamily="18" charset="0"/>
              </a:rPr>
              <a:t>nghĩa</a:t>
            </a:r>
            <a:r>
              <a:rPr lang="en-US" altLang="zh-CN" sz="2800" b="1" dirty="0">
                <a:latin typeface="Times New Roman" panose="02020603050405020304" pitchFamily="18" charset="0"/>
                <a:cs typeface="Times New Roman" panose="02020603050405020304" pitchFamily="18" charset="0"/>
              </a:rPr>
              <a:t> </a:t>
            </a:r>
            <a:r>
              <a:rPr lang="en-US" altLang="zh-CN" sz="2800" b="1" dirty="0" err="1">
                <a:latin typeface="Times New Roman" panose="02020603050405020304" pitchFamily="18" charset="0"/>
                <a:cs typeface="Times New Roman" panose="02020603050405020304" pitchFamily="18" charset="0"/>
              </a:rPr>
              <a:t>cho</a:t>
            </a:r>
            <a:r>
              <a:rPr lang="en-US" altLang="zh-CN" sz="2800" b="1" dirty="0">
                <a:latin typeface="Times New Roman" panose="02020603050405020304" pitchFamily="18" charset="0"/>
                <a:cs typeface="Times New Roman" panose="02020603050405020304" pitchFamily="18" charset="0"/>
              </a:rPr>
              <a:t> </a:t>
            </a:r>
            <a:r>
              <a:rPr lang="en-US" altLang="zh-CN" sz="2800" b="1" dirty="0" err="1">
                <a:latin typeface="Times New Roman" panose="02020603050405020304" pitchFamily="18" charset="0"/>
                <a:cs typeface="Times New Roman" panose="02020603050405020304" pitchFamily="18" charset="0"/>
              </a:rPr>
              <a:t>danh</a:t>
            </a:r>
            <a:r>
              <a:rPr lang="en-US" altLang="zh-CN" sz="2800" b="1" dirty="0">
                <a:latin typeface="Times New Roman" panose="02020603050405020304" pitchFamily="18" charset="0"/>
                <a:cs typeface="Times New Roman" panose="02020603050405020304" pitchFamily="18" charset="0"/>
              </a:rPr>
              <a:t> </a:t>
            </a:r>
            <a:r>
              <a:rPr lang="en-US" altLang="zh-CN" sz="2800" b="1" dirty="0" err="1">
                <a:latin typeface="Times New Roman" panose="02020603050405020304" pitchFamily="18" charset="0"/>
                <a:cs typeface="Times New Roman" panose="02020603050405020304" pitchFamily="18" charset="0"/>
              </a:rPr>
              <a:t>từ</a:t>
            </a:r>
            <a:r>
              <a:rPr lang="en-US" altLang="zh-CN" sz="2800" b="1" dirty="0">
                <a:latin typeface="Times New Roman" panose="02020603050405020304" pitchFamily="18" charset="0"/>
                <a:cs typeface="Times New Roman" panose="02020603050405020304" pitchFamily="18" charset="0"/>
              </a:rPr>
              <a:t>, </a:t>
            </a:r>
            <a:r>
              <a:rPr lang="en-US" altLang="zh-CN" sz="2800" b="1" dirty="0" err="1">
                <a:latin typeface="Times New Roman" panose="02020603050405020304" pitchFamily="18" charset="0"/>
                <a:cs typeface="Times New Roman" panose="02020603050405020304" pitchFamily="18" charset="0"/>
              </a:rPr>
              <a:t>động</a:t>
            </a:r>
            <a:r>
              <a:rPr lang="en-US" altLang="zh-CN" sz="2800" b="1" dirty="0">
                <a:latin typeface="Times New Roman" panose="02020603050405020304" pitchFamily="18" charset="0"/>
                <a:cs typeface="Times New Roman" panose="02020603050405020304" pitchFamily="18" charset="0"/>
              </a:rPr>
              <a:t> </a:t>
            </a:r>
            <a:r>
              <a:rPr lang="en-US" altLang="zh-CN" sz="2800" b="1" dirty="0" err="1">
                <a:latin typeface="Times New Roman" panose="02020603050405020304" pitchFamily="18" charset="0"/>
                <a:cs typeface="Times New Roman" panose="02020603050405020304" pitchFamily="18" charset="0"/>
              </a:rPr>
              <a:t>từ</a:t>
            </a:r>
            <a:r>
              <a:rPr lang="en-US" altLang="zh-CN" sz="2800" b="1" dirty="0">
                <a:latin typeface="Times New Roman" panose="02020603050405020304" pitchFamily="18" charset="0"/>
                <a:cs typeface="Times New Roman" panose="02020603050405020304" pitchFamily="18" charset="0"/>
              </a:rPr>
              <a:t>, </a:t>
            </a:r>
            <a:r>
              <a:rPr lang="en-US" altLang="zh-CN" sz="2800" b="1" dirty="0" err="1">
                <a:latin typeface="Times New Roman" panose="02020603050405020304" pitchFamily="18" charset="0"/>
                <a:cs typeface="Times New Roman" panose="02020603050405020304" pitchFamily="18" charset="0"/>
              </a:rPr>
              <a:t>tính</a:t>
            </a:r>
            <a:r>
              <a:rPr lang="en-US" altLang="zh-CN" sz="2800" b="1" dirty="0">
                <a:latin typeface="Times New Roman" panose="02020603050405020304" pitchFamily="18" charset="0"/>
                <a:cs typeface="Times New Roman" panose="02020603050405020304" pitchFamily="18" charset="0"/>
              </a:rPr>
              <a:t> </a:t>
            </a:r>
            <a:r>
              <a:rPr lang="en-US" altLang="zh-CN" sz="2800" b="1" dirty="0" err="1">
                <a:latin typeface="Times New Roman" panose="02020603050405020304" pitchFamily="18" charset="0"/>
                <a:cs typeface="Times New Roman" panose="02020603050405020304" pitchFamily="18" charset="0"/>
              </a:rPr>
              <a:t>từ</a:t>
            </a:r>
            <a:r>
              <a:rPr lang="en-US" altLang="zh-CN" sz="2800" b="1" dirty="0">
                <a:latin typeface="Times New Roman" panose="02020603050405020304" pitchFamily="18" charset="0"/>
                <a:cs typeface="Times New Roman" panose="02020603050405020304" pitchFamily="18" charset="0"/>
              </a:rPr>
              <a:t>.</a:t>
            </a:r>
            <a:endParaRPr lang="en-US" altLang="en-US" sz="2800" b="1" dirty="0">
              <a:solidFill>
                <a:srgbClr val="0D0D0D"/>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5AFC2DD-B5EA-B5A6-E6AD-2E7248DE3A14}"/>
              </a:ext>
            </a:extLst>
          </p:cNvPr>
          <p:cNvSpPr txBox="1"/>
          <p:nvPr/>
        </p:nvSpPr>
        <p:spPr>
          <a:xfrm>
            <a:off x="4403088" y="2240756"/>
            <a:ext cx="3856038" cy="1384995"/>
          </a:xfrm>
          <a:prstGeom prst="rect">
            <a:avLst/>
          </a:prstGeom>
          <a:ln w="19050" cmpd="dbl">
            <a:solidFill>
              <a:srgbClr val="FFC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shade val="15000"/>
            </a:schemeClr>
          </a:lnRef>
          <a:fillRef idx="1">
            <a:schemeClr val="accent3"/>
          </a:fillRef>
          <a:effectRef idx="0">
            <a:schemeClr val="accent3"/>
          </a:effectRef>
          <a:fontRef idx="minor">
            <a:schemeClr val="lt1"/>
          </a:fontRef>
        </p:style>
        <p:txBody>
          <a:bodyPr>
            <a:spAutoFit/>
          </a:bodyPr>
          <a:lstStyle/>
          <a:p>
            <a:pPr algn="just" eaLnBrk="1" hangingPunct="1">
              <a:defRPr/>
            </a:pPr>
            <a:r>
              <a:rPr lang="vi-VN" sz="2400" b="1" dirty="0">
                <a:solidFill>
                  <a:srgbClr val="C00000"/>
                </a:solidFill>
                <a:latin typeface="Times New Roman" panose="02020603050405020304" pitchFamily="18" charset="0"/>
                <a:cs typeface="Times New Roman" panose="02020603050405020304" pitchFamily="18" charset="0"/>
              </a:rPr>
              <a:t>Phó từ đi kèm danh từ</a:t>
            </a:r>
            <a:r>
              <a:rPr lang="vi-VN" b="1" dirty="0">
                <a:solidFill>
                  <a:srgbClr val="C00000"/>
                </a:solidFill>
                <a:latin typeface="Times New Roman" panose="02020603050405020304" pitchFamily="18" charset="0"/>
                <a:cs typeface="Times New Roman" panose="02020603050405020304" pitchFamily="18" charset="0"/>
              </a:rPr>
              <a:t>: </a:t>
            </a:r>
            <a:r>
              <a:rPr lang="vi-VN" sz="2000" b="1" dirty="0">
                <a:solidFill>
                  <a:schemeClr val="tx1"/>
                </a:solidFill>
                <a:latin typeface="Times New Roman" panose="02020603050405020304" pitchFamily="18" charset="0"/>
                <a:cs typeface="Times New Roman" panose="02020603050405020304" pitchFamily="18" charset="0"/>
              </a:rPr>
              <a:t>Đứng trước danh từ, bổ sung ý nghĩa về số lượng nhiều hay ít của sự vật.</a:t>
            </a:r>
          </a:p>
          <a:p>
            <a:pPr algn="just" eaLnBrk="1" hangingPunct="1">
              <a:defRPr/>
            </a:pPr>
            <a:r>
              <a:rPr lang="vi-VN" sz="2000" dirty="0">
                <a:solidFill>
                  <a:srgbClr val="D60093"/>
                </a:solidFill>
                <a:latin typeface="Times New Roman" panose="02020603050405020304" pitchFamily="18" charset="0"/>
                <a:cs typeface="Times New Roman" panose="02020603050405020304" pitchFamily="18" charset="0"/>
              </a:rPr>
              <a:t>(những, các mọi, mỗi, từng...)</a:t>
            </a:r>
            <a:endParaRPr lang="en-US" sz="2800" dirty="0">
              <a:solidFill>
                <a:srgbClr val="D60093"/>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F63A3AB-D036-501B-7185-AB057B759534}"/>
              </a:ext>
            </a:extLst>
          </p:cNvPr>
          <p:cNvSpPr txBox="1"/>
          <p:nvPr/>
        </p:nvSpPr>
        <p:spPr>
          <a:xfrm>
            <a:off x="4419600" y="3819525"/>
            <a:ext cx="3856038" cy="2370138"/>
          </a:xfrm>
          <a:prstGeom prst="rect">
            <a:avLst/>
          </a:prstGeom>
          <a:ln w="19050">
            <a:solidFill>
              <a:srgbClr val="FF3300"/>
            </a:solidFill>
            <a:prstDash val="sysDash"/>
          </a:ln>
        </p:spPr>
        <p:style>
          <a:lnRef idx="2">
            <a:schemeClr val="accent1"/>
          </a:lnRef>
          <a:fillRef idx="1">
            <a:schemeClr val="lt1"/>
          </a:fillRef>
          <a:effectRef idx="0">
            <a:schemeClr val="accent1"/>
          </a:effectRef>
          <a:fontRef idx="minor">
            <a:schemeClr val="dk1"/>
          </a:fontRef>
        </p:style>
        <p:txBody>
          <a:bodyPr>
            <a:spAutoFit/>
          </a:bodyPr>
          <a:lstStyle/>
          <a:p>
            <a:pPr algn="just" eaLnBrk="1" hangingPunct="1">
              <a:defRPr/>
            </a:pPr>
            <a:r>
              <a:rPr lang="vi-VN" sz="2400" b="1" dirty="0">
                <a:solidFill>
                  <a:srgbClr val="C00000"/>
                </a:solidFill>
                <a:latin typeface="Times New Roman" panose="02020603050405020304" pitchFamily="18" charset="0"/>
                <a:cs typeface="Times New Roman" panose="02020603050405020304" pitchFamily="18" charset="0"/>
              </a:rPr>
              <a:t>Phó từ đi kèm động từ, tính từ</a:t>
            </a:r>
            <a:r>
              <a:rPr lang="vi-VN" sz="2000" b="1" dirty="0">
                <a:solidFill>
                  <a:srgbClr val="C00000"/>
                </a:solidFill>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Đứng trước hoặc sau động từ, tính từ, bổ sung ý nghĩa về hoạt động, trạng thái, đặc điểm của các từ đó.  </a:t>
            </a:r>
          </a:p>
          <a:p>
            <a:pPr algn="just" eaLnBrk="1" hangingPunct="1">
              <a:defRPr/>
            </a:pPr>
            <a:r>
              <a:rPr lang="vi-VN" sz="2000" dirty="0">
                <a:solidFill>
                  <a:srgbClr val="D60093"/>
                </a:solidFill>
                <a:latin typeface="Times New Roman" panose="02020603050405020304" pitchFamily="18" charset="0"/>
                <a:cs typeface="Times New Roman" panose="02020603050405020304" pitchFamily="18" charset="0"/>
              </a:rPr>
              <a:t>(hãy, đừng, chớ, rất, quá, lắm, đã, đang, sẽ...)</a:t>
            </a:r>
            <a:endParaRPr lang="en-US" sz="2400" dirty="0">
              <a:solidFill>
                <a:srgbClr val="D6009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0930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ox(out)">
                                      <p:cBhvr>
                                        <p:cTn id="7" dur="5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wipe(left)">
                                      <p:cBhvr>
                                        <p:cTn id="12" dur="500"/>
                                        <p:tgtEl>
                                          <p:spTgt spid="276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27651"/>
                                        </p:tgtEl>
                                        <p:attrNameLst>
                                          <p:attrName>style.visibility</p:attrName>
                                        </p:attrNameLst>
                                      </p:cBhvr>
                                      <p:to>
                                        <p:strVal val="visible"/>
                                      </p:to>
                                    </p:set>
                                    <p:anim calcmode="lin" valueType="num">
                                      <p:cBhvr additive="base">
                                        <p:cTn id="22" dur="500" fill="hold"/>
                                        <p:tgtEl>
                                          <p:spTgt spid="27651"/>
                                        </p:tgtEl>
                                        <p:attrNameLst>
                                          <p:attrName>ppt_x</p:attrName>
                                        </p:attrNameLst>
                                      </p:cBhvr>
                                      <p:tavLst>
                                        <p:tav tm="0">
                                          <p:val>
                                            <p:strVal val="#ppt_x"/>
                                          </p:val>
                                        </p:tav>
                                        <p:tav tm="100000">
                                          <p:val>
                                            <p:strVal val="#ppt_x"/>
                                          </p:val>
                                        </p:tav>
                                      </p:tavLst>
                                    </p:anim>
                                    <p:anim calcmode="lin" valueType="num">
                                      <p:cBhvr additive="base">
                                        <p:cTn id="23"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6" presetClass="entr" presetSubtype="16"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circle(in)">
                                      <p:cBhvr>
                                        <p:cTn id="4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804;p61">
            <a:extLst>
              <a:ext uri="{FF2B5EF4-FFF2-40B4-BE49-F238E27FC236}">
                <a16:creationId xmlns:a16="http://schemas.microsoft.com/office/drawing/2014/main" id="{792734A0-24E6-D4CF-AF39-875AC91E2FAA}"/>
              </a:ext>
            </a:extLst>
          </p:cNvPr>
          <p:cNvSpPr txBox="1">
            <a:spLocks/>
          </p:cNvSpPr>
          <p:nvPr/>
        </p:nvSpPr>
        <p:spPr>
          <a:xfrm>
            <a:off x="1066800" y="533400"/>
            <a:ext cx="7357200" cy="914400"/>
          </a:xfrm>
          <a:prstGeom prst="rect">
            <a:avLst/>
          </a:prstGeom>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6000" b="1" dirty="0">
                <a:solidFill>
                  <a:srgbClr val="0070C0"/>
                </a:solidFill>
                <a:latin typeface="Times New Roman" panose="02020603050405020304" pitchFamily="18" charset="0"/>
                <a:cs typeface="Times New Roman" panose="02020603050405020304" pitchFamily="18" charset="0"/>
              </a:rPr>
              <a:t> </a:t>
            </a:r>
            <a:r>
              <a:rPr lang="vi-VN" sz="4000" b="1" dirty="0">
                <a:solidFill>
                  <a:srgbClr val="0070C0"/>
                </a:solidFill>
                <a:latin typeface="Times New Roman" panose="02020603050405020304" pitchFamily="18" charset="0"/>
                <a:cs typeface="Times New Roman" panose="02020603050405020304" pitchFamily="18" charset="0"/>
              </a:rPr>
              <a:t>? Thế nào là phó từ </a:t>
            </a:r>
            <a:endParaRPr lang="vi-VN" sz="6000" b="1" dirty="0">
              <a:solidFill>
                <a:srgbClr val="0070C0"/>
              </a:solidFill>
              <a:latin typeface="Times New Roman" panose="02020603050405020304" pitchFamily="18" charset="0"/>
              <a:cs typeface="Times New Roman" panose="02020603050405020304" pitchFamily="18" charset="0"/>
            </a:endParaRPr>
          </a:p>
        </p:txBody>
      </p:sp>
      <p:sp>
        <p:nvSpPr>
          <p:cNvPr id="3" name="Google Shape;5462;p38">
            <a:extLst>
              <a:ext uri="{FF2B5EF4-FFF2-40B4-BE49-F238E27FC236}">
                <a16:creationId xmlns:a16="http://schemas.microsoft.com/office/drawing/2014/main" id="{DB94A560-3B0D-E873-FCEF-BDAB5A11D943}"/>
              </a:ext>
            </a:extLst>
          </p:cNvPr>
          <p:cNvSpPr txBox="1">
            <a:spLocks/>
          </p:cNvSpPr>
          <p:nvPr/>
        </p:nvSpPr>
        <p:spPr>
          <a:xfrm>
            <a:off x="331924" y="1794808"/>
            <a:ext cx="8480152" cy="1634192"/>
          </a:xfrm>
          <a:prstGeom prst="rect">
            <a:avLst/>
          </a:prstGeom>
          <a:solidFill>
            <a:srgbClr val="FFFF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2500"/>
              <a:buFont typeface="Bebas Neue"/>
              <a:buNone/>
              <a:defRPr sz="1800" b="0" i="0" u="none" strike="noStrike" cap="none">
                <a:solidFill>
                  <a:schemeClr val="dk1"/>
                </a:solidFill>
                <a:latin typeface="Marcellus"/>
                <a:ea typeface="Marcellus"/>
                <a:cs typeface="Marcellus"/>
                <a:sym typeface="Marcellus"/>
              </a:defRPr>
            </a:lvl1pPr>
            <a:lvl2pPr marL="914400" marR="0" lvl="1"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marL="0" indent="0" algn="just"/>
            <a:r>
              <a:rPr lang="vi-VN" sz="3200" b="1" dirty="0">
                <a:latin typeface="+mj-lt"/>
                <a:ea typeface="Cambria" panose="02040503050406030204" pitchFamily="18" charset="0"/>
                <a:cs typeface="Times New Roman" panose="02020603050405020304" pitchFamily="18" charset="0"/>
                <a:sym typeface="Wingdings" panose="05000000000000000000" pitchFamily="2" charset="2"/>
              </a:rPr>
              <a:t> </a:t>
            </a:r>
            <a:r>
              <a:rPr lang="en-US" altLang="zh-CN" sz="3600" b="1" dirty="0" err="1">
                <a:latin typeface="Times New Roman" panose="02020603050405020304" pitchFamily="18" charset="0"/>
                <a:cs typeface="Times New Roman" panose="02020603050405020304" pitchFamily="18" charset="0"/>
              </a:rPr>
              <a:t>Phó</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từ</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là</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những</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từ</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đi</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kèm</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để</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bổ</a:t>
            </a:r>
            <a:r>
              <a:rPr lang="en-US" altLang="zh-CN" sz="3600" b="1" dirty="0">
                <a:latin typeface="Times New Roman" panose="02020603050405020304" pitchFamily="18" charset="0"/>
                <a:cs typeface="Times New Roman" panose="02020603050405020304" pitchFamily="18" charset="0"/>
              </a:rPr>
              <a:t> sung ý </a:t>
            </a:r>
            <a:r>
              <a:rPr lang="en-US" altLang="zh-CN" sz="3600" b="1" dirty="0" err="1">
                <a:latin typeface="Times New Roman" panose="02020603050405020304" pitchFamily="18" charset="0"/>
                <a:cs typeface="Times New Roman" panose="02020603050405020304" pitchFamily="18" charset="0"/>
              </a:rPr>
              <a:t>nghĩa</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cho</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danh</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từ</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động</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từ</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tính</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từ</a:t>
            </a:r>
            <a:r>
              <a:rPr lang="vi-VN" altLang="zh-CN" sz="3600" b="1" dirty="0">
                <a:latin typeface="Times New Roman" panose="02020603050405020304" pitchFamily="18" charset="0"/>
                <a:cs typeface="Times New Roman" panose="02020603050405020304" pitchFamily="18" charset="0"/>
              </a:rPr>
              <a:t>.</a:t>
            </a:r>
            <a:endParaRPr lang="en-US" altLang="en-US" sz="3600" b="1" dirty="0">
              <a:solidFill>
                <a:srgbClr val="0D0D0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389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6"/>
        <p:cNvGrpSpPr/>
        <p:nvPr/>
      </p:nvGrpSpPr>
      <p:grpSpPr>
        <a:xfrm>
          <a:off x="0" y="0"/>
          <a:ext cx="0" cy="0"/>
          <a:chOff x="0" y="0"/>
          <a:chExt cx="0" cy="0"/>
        </a:xfrm>
      </p:grpSpPr>
      <p:grpSp>
        <p:nvGrpSpPr>
          <p:cNvPr id="2" name="Group 1"/>
          <p:cNvGrpSpPr/>
          <p:nvPr/>
        </p:nvGrpSpPr>
        <p:grpSpPr>
          <a:xfrm>
            <a:off x="2141072" y="401994"/>
            <a:ext cx="6621928" cy="923330"/>
            <a:chOff x="899253" y="18569"/>
            <a:chExt cx="1869661" cy="1322367"/>
          </a:xfrm>
        </p:grpSpPr>
        <p:grpSp>
          <p:nvGrpSpPr>
            <p:cNvPr id="1798" name="Google Shape;1798;p62"/>
            <p:cNvGrpSpPr/>
            <p:nvPr/>
          </p:nvGrpSpPr>
          <p:grpSpPr>
            <a:xfrm>
              <a:off x="899253" y="180462"/>
              <a:ext cx="1869661" cy="1008486"/>
              <a:chOff x="2639207" y="2881115"/>
              <a:chExt cx="338546" cy="635475"/>
            </a:xfrm>
          </p:grpSpPr>
          <p:sp>
            <p:nvSpPr>
              <p:cNvPr id="1799" name="Google Shape;1799;p62"/>
              <p:cNvSpPr/>
              <p:nvPr/>
            </p:nvSpPr>
            <p:spPr>
              <a:xfrm>
                <a:off x="2639207" y="2881115"/>
                <a:ext cx="338546" cy="635475"/>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3"/>
              </a:solidFill>
              <a:ln>
                <a:noFill/>
              </a:ln>
            </p:spPr>
            <p:txBody>
              <a:bodyPr spcFirstLastPara="1" wrap="square" lIns="91425" tIns="91425" rIns="91425" bIns="91425" anchor="ctr" anchorCtr="0">
                <a:noAutofit/>
              </a:bodyPr>
              <a:lstStyle/>
              <a:p>
                <a:endParaRPr sz="5400" dirty="0">
                  <a:latin typeface="Times New Roman" panose="02020603050405020304" pitchFamily="18" charset="0"/>
                  <a:cs typeface="Times New Roman" panose="02020603050405020304" pitchFamily="18" charset="0"/>
                </a:endParaRPr>
              </a:p>
            </p:txBody>
          </p:sp>
          <p:sp>
            <p:nvSpPr>
              <p:cNvPr id="1800" name="Google Shape;1800;p62"/>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accent3"/>
              </a:solidFill>
              <a:ln>
                <a:noFill/>
              </a:ln>
            </p:spPr>
            <p:txBody>
              <a:bodyPr spcFirstLastPara="1" wrap="square" lIns="91425" tIns="91425" rIns="91425" bIns="91425" anchor="ctr" anchorCtr="0">
                <a:noAutofit/>
              </a:bodyPr>
              <a:lstStyle/>
              <a:p>
                <a:endParaRPr sz="2800"/>
              </a:p>
            </p:txBody>
          </p:sp>
        </p:grpSp>
        <p:sp>
          <p:nvSpPr>
            <p:cNvPr id="5" name="Rectangle 4"/>
            <p:cNvSpPr/>
            <p:nvPr/>
          </p:nvSpPr>
          <p:spPr>
            <a:xfrm>
              <a:off x="911349" y="18569"/>
              <a:ext cx="1815330" cy="1322367"/>
            </a:xfrm>
            <a:prstGeom prst="rect">
              <a:avLst/>
            </a:prstGeom>
          </p:spPr>
          <p:txBody>
            <a:bodyPr wrap="square">
              <a:spAutoFit/>
            </a:bodyPr>
            <a:lstStyle/>
            <a:p>
              <a:pPr algn="ctr"/>
              <a:r>
                <a:rPr lang="en-US" sz="5400" b="1" dirty="0" err="1">
                  <a:solidFill>
                    <a:srgbClr val="FF0000"/>
                  </a:solidFill>
                  <a:latin typeface="Times New Roman" panose="02020603050405020304" pitchFamily="18" charset="0"/>
                  <a:cs typeface="Times New Roman" panose="02020603050405020304" pitchFamily="18" charset="0"/>
                </a:rPr>
                <a:t>Phân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loại</a:t>
              </a:r>
              <a:r>
                <a:rPr lang="en-US" sz="5400" b="1"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hai</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nhóm</a:t>
              </a:r>
              <a:r>
                <a:rPr lang="en-US" sz="4400" dirty="0">
                  <a:solidFill>
                    <a:srgbClr val="FF0000"/>
                  </a:solidFill>
                  <a:latin typeface="Times New Roman" panose="02020603050405020304" pitchFamily="18" charset="0"/>
                  <a:cs typeface="Times New Roman" panose="02020603050405020304" pitchFamily="18" charset="0"/>
                </a:rPr>
                <a:t>.</a:t>
              </a:r>
            </a:p>
          </p:txBody>
        </p:sp>
      </p:grpSp>
      <p:grpSp>
        <p:nvGrpSpPr>
          <p:cNvPr id="3" name="Group 2"/>
          <p:cNvGrpSpPr/>
          <p:nvPr/>
        </p:nvGrpSpPr>
        <p:grpSpPr>
          <a:xfrm>
            <a:off x="1219200" y="501991"/>
            <a:ext cx="846747" cy="769443"/>
            <a:chOff x="934964" y="-240360"/>
            <a:chExt cx="738073" cy="883988"/>
          </a:xfrm>
        </p:grpSpPr>
        <p:grpSp>
          <p:nvGrpSpPr>
            <p:cNvPr id="142" name="Google Shape;1988;p66"/>
            <p:cNvGrpSpPr/>
            <p:nvPr/>
          </p:nvGrpSpPr>
          <p:grpSpPr>
            <a:xfrm>
              <a:off x="934964" y="-214184"/>
              <a:ext cx="734984" cy="765291"/>
              <a:chOff x="5857700" y="3419978"/>
              <a:chExt cx="558041" cy="618476"/>
            </a:xfrm>
          </p:grpSpPr>
          <p:sp>
            <p:nvSpPr>
              <p:cNvPr id="143" name="Google Shape;1991;p66"/>
              <p:cNvSpPr/>
              <p:nvPr/>
            </p:nvSpPr>
            <p:spPr>
              <a:xfrm>
                <a:off x="5949167" y="3422638"/>
                <a:ext cx="466574" cy="615816"/>
              </a:xfrm>
              <a:custGeom>
                <a:avLst/>
                <a:gdLst/>
                <a:ahLst/>
                <a:cxnLst/>
                <a:rect l="l" t="t" r="r" b="b"/>
                <a:pathLst>
                  <a:path w="5768" h="7613" extrusionOk="0">
                    <a:moveTo>
                      <a:pt x="3293" y="1"/>
                    </a:moveTo>
                    <a:cubicBezTo>
                      <a:pt x="1472" y="1"/>
                      <a:pt x="1" y="1472"/>
                      <a:pt x="1" y="3293"/>
                    </a:cubicBezTo>
                    <a:lnTo>
                      <a:pt x="1" y="4320"/>
                    </a:lnTo>
                    <a:cubicBezTo>
                      <a:pt x="1" y="6141"/>
                      <a:pt x="1472" y="7612"/>
                      <a:pt x="3293" y="7612"/>
                    </a:cubicBezTo>
                    <a:lnTo>
                      <a:pt x="3923" y="7612"/>
                    </a:lnTo>
                    <a:cubicBezTo>
                      <a:pt x="4927" y="7612"/>
                      <a:pt x="5768" y="6772"/>
                      <a:pt x="5768" y="5768"/>
                    </a:cubicBezTo>
                    <a:lnTo>
                      <a:pt x="5768" y="1845"/>
                    </a:lnTo>
                    <a:cubicBezTo>
                      <a:pt x="5768" y="818"/>
                      <a:pt x="4927" y="1"/>
                      <a:pt x="392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4" name="Google Shape;1992;p66"/>
              <p:cNvSpPr/>
              <p:nvPr/>
            </p:nvSpPr>
            <p:spPr>
              <a:xfrm>
                <a:off x="5857700" y="3419978"/>
                <a:ext cx="445785" cy="615816"/>
              </a:xfrm>
              <a:custGeom>
                <a:avLst/>
                <a:gdLst/>
                <a:ahLst/>
                <a:cxnLst/>
                <a:rect l="l" t="t" r="r" b="b"/>
                <a:pathLst>
                  <a:path w="5511" h="7613" extrusionOk="0">
                    <a:moveTo>
                      <a:pt x="1845" y="1"/>
                    </a:moveTo>
                    <a:cubicBezTo>
                      <a:pt x="818" y="1"/>
                      <a:pt x="0" y="818"/>
                      <a:pt x="0" y="1845"/>
                    </a:cubicBezTo>
                    <a:lnTo>
                      <a:pt x="0" y="5768"/>
                    </a:lnTo>
                    <a:cubicBezTo>
                      <a:pt x="0" y="6795"/>
                      <a:pt x="818" y="7612"/>
                      <a:pt x="1845" y="7612"/>
                    </a:cubicBezTo>
                    <a:lnTo>
                      <a:pt x="5511" y="7612"/>
                    </a:lnTo>
                    <a:cubicBezTo>
                      <a:pt x="4507" y="7612"/>
                      <a:pt x="3690" y="6795"/>
                      <a:pt x="3666" y="5768"/>
                    </a:cubicBezTo>
                    <a:lnTo>
                      <a:pt x="3666" y="5604"/>
                    </a:lnTo>
                    <a:lnTo>
                      <a:pt x="4623" y="5604"/>
                    </a:lnTo>
                    <a:lnTo>
                      <a:pt x="3853" y="3550"/>
                    </a:lnTo>
                    <a:cubicBezTo>
                      <a:pt x="3830" y="3480"/>
                      <a:pt x="3760" y="3433"/>
                      <a:pt x="3666" y="3433"/>
                    </a:cubicBezTo>
                    <a:lnTo>
                      <a:pt x="3666" y="1845"/>
                    </a:lnTo>
                    <a:cubicBezTo>
                      <a:pt x="3666" y="818"/>
                      <a:pt x="4507" y="1"/>
                      <a:pt x="551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145" name="Rectangle 144"/>
            <p:cNvSpPr/>
            <p:nvPr/>
          </p:nvSpPr>
          <p:spPr>
            <a:xfrm>
              <a:off x="938269" y="-240360"/>
              <a:ext cx="734768" cy="883988"/>
            </a:xfrm>
            <a:prstGeom prst="rect">
              <a:avLst/>
            </a:prstGeom>
          </p:spPr>
          <p:txBody>
            <a:bodyPr wrap="square">
              <a:spAutoFit/>
            </a:bodyPr>
            <a:lstStyle/>
            <a:p>
              <a:r>
                <a:rPr lang="vi-VN" altLang="zh-CN" sz="4400" b="1" dirty="0">
                  <a:solidFill>
                    <a:srgbClr val="FF0000"/>
                  </a:solidFill>
                  <a:effectLst>
                    <a:outerShdw blurRad="38100" dist="38100" dir="2700000" algn="tl">
                      <a:srgbClr val="000000">
                        <a:alpha val="43137"/>
                      </a:srgbClr>
                    </a:outerShdw>
                  </a:effectLst>
                  <a:latin typeface="SVN-Clementine" panose="020F0502020204030203" pitchFamily="34" charset="0"/>
                  <a:ea typeface="印品粗朗体" panose="02000000000000000000" pitchFamily="2" charset="-122"/>
                </a:rPr>
                <a:t>03</a:t>
              </a:r>
              <a:endParaRPr lang="en-US" sz="4400" b="1" dirty="0">
                <a:solidFill>
                  <a:srgbClr val="FF0000"/>
                </a:solidFill>
                <a:effectLst>
                  <a:outerShdw blurRad="38100" dist="38100" dir="2700000" algn="tl">
                    <a:srgbClr val="000000">
                      <a:alpha val="43137"/>
                    </a:srgbClr>
                  </a:outerShdw>
                </a:effectLst>
              </a:endParaRPr>
            </a:p>
          </p:txBody>
        </p:sp>
      </p:grpSp>
      <p:grpSp>
        <p:nvGrpSpPr>
          <p:cNvPr id="8" name="Group 7">
            <a:extLst>
              <a:ext uri="{FF2B5EF4-FFF2-40B4-BE49-F238E27FC236}">
                <a16:creationId xmlns:a16="http://schemas.microsoft.com/office/drawing/2014/main" id="{88C4DC76-464F-493C-B4AA-D8D9FA3A8AEA}"/>
              </a:ext>
            </a:extLst>
          </p:cNvPr>
          <p:cNvGrpSpPr/>
          <p:nvPr/>
        </p:nvGrpSpPr>
        <p:grpSpPr>
          <a:xfrm>
            <a:off x="733549" y="1947297"/>
            <a:ext cx="8181851" cy="3005701"/>
            <a:chOff x="752819" y="2156869"/>
            <a:chExt cx="5344859" cy="1608759"/>
          </a:xfrm>
        </p:grpSpPr>
        <p:sp>
          <p:nvSpPr>
            <p:cNvPr id="136" name="Google Shape;1799;p62">
              <a:extLst>
                <a:ext uri="{FF2B5EF4-FFF2-40B4-BE49-F238E27FC236}">
                  <a16:creationId xmlns:a16="http://schemas.microsoft.com/office/drawing/2014/main" id="{7E72D202-CB38-9F43-A8CF-B5C03DA95469}"/>
                </a:ext>
              </a:extLst>
            </p:cNvPr>
            <p:cNvSpPr/>
            <p:nvPr/>
          </p:nvSpPr>
          <p:spPr>
            <a:xfrm>
              <a:off x="752819" y="2156869"/>
              <a:ext cx="5344859" cy="1608759"/>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endParaRPr sz="3200"/>
            </a:p>
          </p:txBody>
        </p:sp>
        <p:sp>
          <p:nvSpPr>
            <p:cNvPr id="137" name="Rectangle 136">
              <a:extLst>
                <a:ext uri="{FF2B5EF4-FFF2-40B4-BE49-F238E27FC236}">
                  <a16:creationId xmlns:a16="http://schemas.microsoft.com/office/drawing/2014/main" id="{BA41793E-B33B-8043-B251-A30D3C920959}"/>
                </a:ext>
              </a:extLst>
            </p:cNvPr>
            <p:cNvSpPr/>
            <p:nvPr/>
          </p:nvSpPr>
          <p:spPr>
            <a:xfrm>
              <a:off x="1044774" y="2331188"/>
              <a:ext cx="4804013" cy="1235498"/>
            </a:xfrm>
            <a:prstGeom prst="rect">
              <a:avLst/>
            </a:prstGeom>
          </p:spPr>
          <p:txBody>
            <a:bodyPr wrap="square">
              <a:spAutoFit/>
            </a:bodyPr>
            <a:lstStyle/>
            <a:p>
              <a:pPr marL="514350" indent="-514350" algn="just">
                <a:buAutoNum type="arabicPeriod"/>
                <a:defRPr/>
              </a:pPr>
              <a:r>
                <a:rPr lang="vi-VN" sz="4800" b="1" dirty="0">
                  <a:solidFill>
                    <a:schemeClr val="tx1"/>
                  </a:solidFill>
                  <a:latin typeface="Times New Roman" pitchFamily="18" charset="0"/>
                  <a:cs typeface="Times New Roman" pitchFamily="18" charset="0"/>
                </a:rPr>
                <a:t>Phó từ đi kèm danh từ.</a:t>
              </a:r>
            </a:p>
            <a:p>
              <a:pPr marL="514350" indent="-514350" algn="just">
                <a:buAutoNum type="arabicPeriod"/>
                <a:defRPr/>
              </a:pPr>
              <a:r>
                <a:rPr lang="vi-VN" sz="4800" b="1" dirty="0">
                  <a:solidFill>
                    <a:schemeClr val="tx1"/>
                  </a:solidFill>
                  <a:latin typeface="Times New Roman" pitchFamily="18" charset="0"/>
                  <a:cs typeface="Times New Roman" pitchFamily="18" charset="0"/>
                </a:rPr>
                <a:t>Phó từ đi kèm động từ, tính từ.</a:t>
              </a:r>
              <a:endParaRPr lang="en-US" sz="4800" i="1" dirty="0">
                <a:solidFill>
                  <a:schemeClr val="accent4">
                    <a:lumMod val="75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3389769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par>
                          <p:cTn id="11" fill="hold">
                            <p:stCondLst>
                              <p:cond delay="2000"/>
                            </p:stCondLst>
                            <p:childTnLst>
                              <p:par>
                                <p:cTn id="12" presetID="14" presetClass="entr" presetSubtype="1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96"/>
        <p:cNvGrpSpPr/>
        <p:nvPr/>
      </p:nvGrpSpPr>
      <p:grpSpPr>
        <a:xfrm>
          <a:off x="0" y="0"/>
          <a:ext cx="0" cy="0"/>
          <a:chOff x="0" y="0"/>
          <a:chExt cx="0" cy="0"/>
        </a:xfrm>
      </p:grpSpPr>
      <p:grpSp>
        <p:nvGrpSpPr>
          <p:cNvPr id="2" name="Group 1"/>
          <p:cNvGrpSpPr/>
          <p:nvPr/>
        </p:nvGrpSpPr>
        <p:grpSpPr>
          <a:xfrm>
            <a:off x="2252156" y="50062"/>
            <a:ext cx="6510844" cy="830997"/>
            <a:chOff x="899256" y="120768"/>
            <a:chExt cx="1701851" cy="1190130"/>
          </a:xfrm>
        </p:grpSpPr>
        <p:grpSp>
          <p:nvGrpSpPr>
            <p:cNvPr id="1798" name="Google Shape;1798;p62"/>
            <p:cNvGrpSpPr/>
            <p:nvPr/>
          </p:nvGrpSpPr>
          <p:grpSpPr>
            <a:xfrm>
              <a:off x="899256" y="180462"/>
              <a:ext cx="1701851" cy="1008486"/>
              <a:chOff x="2639207" y="2881115"/>
              <a:chExt cx="308160" cy="635475"/>
            </a:xfrm>
          </p:grpSpPr>
          <p:sp>
            <p:nvSpPr>
              <p:cNvPr id="1799" name="Google Shape;1799;p62"/>
              <p:cNvSpPr/>
              <p:nvPr/>
            </p:nvSpPr>
            <p:spPr>
              <a:xfrm>
                <a:off x="2639207" y="2881115"/>
                <a:ext cx="308160" cy="635475"/>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3"/>
              </a:solidFill>
              <a:ln>
                <a:noFill/>
              </a:ln>
            </p:spPr>
            <p:txBody>
              <a:bodyPr spcFirstLastPara="1" wrap="square" lIns="91425" tIns="91425" rIns="91425" bIns="91425" anchor="ctr" anchorCtr="0">
                <a:noAutofit/>
              </a:bodyPr>
              <a:lstStyle/>
              <a:p>
                <a:endParaRPr sz="3200" dirty="0">
                  <a:latin typeface="Times New Roman" panose="02020603050405020304" pitchFamily="18" charset="0"/>
                  <a:cs typeface="Times New Roman" panose="02020603050405020304" pitchFamily="18" charset="0"/>
                </a:endParaRPr>
              </a:p>
            </p:txBody>
          </p:sp>
          <p:sp>
            <p:nvSpPr>
              <p:cNvPr id="1800" name="Google Shape;1800;p62"/>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accent3"/>
              </a:solidFill>
              <a:ln>
                <a:noFill/>
              </a:ln>
            </p:spPr>
            <p:txBody>
              <a:bodyPr spcFirstLastPara="1" wrap="square" lIns="91425" tIns="91425" rIns="91425" bIns="91425" anchor="ctr" anchorCtr="0">
                <a:noAutofit/>
              </a:bodyPr>
              <a:lstStyle/>
              <a:p>
                <a:endParaRPr sz="2800"/>
              </a:p>
            </p:txBody>
          </p:sp>
        </p:grpSp>
        <p:sp>
          <p:nvSpPr>
            <p:cNvPr id="5" name="Rectangle 4"/>
            <p:cNvSpPr/>
            <p:nvPr/>
          </p:nvSpPr>
          <p:spPr>
            <a:xfrm>
              <a:off x="954470" y="120768"/>
              <a:ext cx="1646637" cy="1190130"/>
            </a:xfrm>
            <a:prstGeom prst="rect">
              <a:avLst/>
            </a:prstGeom>
          </p:spPr>
          <p:txBody>
            <a:bodyPr wrap="square">
              <a:spAutoFit/>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Phân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loại</a:t>
              </a:r>
              <a:r>
                <a:rPr lang="en-US" sz="4800" b="1"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hai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nhóm</a:t>
              </a:r>
              <a:r>
                <a:rPr lang="en-US" sz="4800" dirty="0">
                  <a:solidFill>
                    <a:srgbClr val="FF0000"/>
                  </a:solidFill>
                  <a:latin typeface="Times New Roman" panose="02020603050405020304" pitchFamily="18" charset="0"/>
                  <a:cs typeface="Times New Roman" panose="02020603050405020304" pitchFamily="18" charset="0"/>
                </a:rPr>
                <a:t>.</a:t>
              </a:r>
            </a:p>
          </p:txBody>
        </p:sp>
      </p:grpSp>
      <p:grpSp>
        <p:nvGrpSpPr>
          <p:cNvPr id="3" name="Group 2"/>
          <p:cNvGrpSpPr/>
          <p:nvPr/>
        </p:nvGrpSpPr>
        <p:grpSpPr>
          <a:xfrm>
            <a:off x="1303335" y="65402"/>
            <a:ext cx="869324" cy="769441"/>
            <a:chOff x="934964" y="-266300"/>
            <a:chExt cx="757753" cy="883988"/>
          </a:xfrm>
        </p:grpSpPr>
        <p:grpSp>
          <p:nvGrpSpPr>
            <p:cNvPr id="142" name="Google Shape;1988;p66"/>
            <p:cNvGrpSpPr/>
            <p:nvPr/>
          </p:nvGrpSpPr>
          <p:grpSpPr>
            <a:xfrm>
              <a:off x="934964" y="-214184"/>
              <a:ext cx="734984" cy="765291"/>
              <a:chOff x="5857700" y="3419978"/>
              <a:chExt cx="558041" cy="618476"/>
            </a:xfrm>
          </p:grpSpPr>
          <p:sp>
            <p:nvSpPr>
              <p:cNvPr id="143" name="Google Shape;1991;p66"/>
              <p:cNvSpPr/>
              <p:nvPr/>
            </p:nvSpPr>
            <p:spPr>
              <a:xfrm>
                <a:off x="5949167" y="3422638"/>
                <a:ext cx="466574" cy="615816"/>
              </a:xfrm>
              <a:custGeom>
                <a:avLst/>
                <a:gdLst/>
                <a:ahLst/>
                <a:cxnLst/>
                <a:rect l="l" t="t" r="r" b="b"/>
                <a:pathLst>
                  <a:path w="5768" h="7613" extrusionOk="0">
                    <a:moveTo>
                      <a:pt x="3293" y="1"/>
                    </a:moveTo>
                    <a:cubicBezTo>
                      <a:pt x="1472" y="1"/>
                      <a:pt x="1" y="1472"/>
                      <a:pt x="1" y="3293"/>
                    </a:cubicBezTo>
                    <a:lnTo>
                      <a:pt x="1" y="4320"/>
                    </a:lnTo>
                    <a:cubicBezTo>
                      <a:pt x="1" y="6141"/>
                      <a:pt x="1472" y="7612"/>
                      <a:pt x="3293" y="7612"/>
                    </a:cubicBezTo>
                    <a:lnTo>
                      <a:pt x="3923" y="7612"/>
                    </a:lnTo>
                    <a:cubicBezTo>
                      <a:pt x="4927" y="7612"/>
                      <a:pt x="5768" y="6772"/>
                      <a:pt x="5768" y="5768"/>
                    </a:cubicBezTo>
                    <a:lnTo>
                      <a:pt x="5768" y="1845"/>
                    </a:lnTo>
                    <a:cubicBezTo>
                      <a:pt x="5768" y="818"/>
                      <a:pt x="4927" y="1"/>
                      <a:pt x="392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4" name="Google Shape;1992;p66"/>
              <p:cNvSpPr/>
              <p:nvPr/>
            </p:nvSpPr>
            <p:spPr>
              <a:xfrm>
                <a:off x="5857700" y="3419978"/>
                <a:ext cx="445785" cy="615816"/>
              </a:xfrm>
              <a:custGeom>
                <a:avLst/>
                <a:gdLst/>
                <a:ahLst/>
                <a:cxnLst/>
                <a:rect l="l" t="t" r="r" b="b"/>
                <a:pathLst>
                  <a:path w="5511" h="7613" extrusionOk="0">
                    <a:moveTo>
                      <a:pt x="1845" y="1"/>
                    </a:moveTo>
                    <a:cubicBezTo>
                      <a:pt x="818" y="1"/>
                      <a:pt x="0" y="818"/>
                      <a:pt x="0" y="1845"/>
                    </a:cubicBezTo>
                    <a:lnTo>
                      <a:pt x="0" y="5768"/>
                    </a:lnTo>
                    <a:cubicBezTo>
                      <a:pt x="0" y="6795"/>
                      <a:pt x="818" y="7612"/>
                      <a:pt x="1845" y="7612"/>
                    </a:cubicBezTo>
                    <a:lnTo>
                      <a:pt x="5511" y="7612"/>
                    </a:lnTo>
                    <a:cubicBezTo>
                      <a:pt x="4507" y="7612"/>
                      <a:pt x="3690" y="6795"/>
                      <a:pt x="3666" y="5768"/>
                    </a:cubicBezTo>
                    <a:lnTo>
                      <a:pt x="3666" y="5604"/>
                    </a:lnTo>
                    <a:lnTo>
                      <a:pt x="4623" y="5604"/>
                    </a:lnTo>
                    <a:lnTo>
                      <a:pt x="3853" y="3550"/>
                    </a:lnTo>
                    <a:cubicBezTo>
                      <a:pt x="3830" y="3480"/>
                      <a:pt x="3760" y="3433"/>
                      <a:pt x="3666" y="3433"/>
                    </a:cubicBezTo>
                    <a:lnTo>
                      <a:pt x="3666" y="1845"/>
                    </a:lnTo>
                    <a:cubicBezTo>
                      <a:pt x="3666" y="818"/>
                      <a:pt x="4507" y="1"/>
                      <a:pt x="551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145" name="Rectangle 144"/>
            <p:cNvSpPr/>
            <p:nvPr/>
          </p:nvSpPr>
          <p:spPr>
            <a:xfrm>
              <a:off x="957949" y="-266300"/>
              <a:ext cx="734768" cy="883988"/>
            </a:xfrm>
            <a:prstGeom prst="rect">
              <a:avLst/>
            </a:prstGeom>
          </p:spPr>
          <p:txBody>
            <a:bodyPr wrap="square">
              <a:spAutoFit/>
            </a:bodyPr>
            <a:lstStyle/>
            <a:p>
              <a:r>
                <a:rPr lang="vi-VN" altLang="zh-CN" sz="4400" b="1" dirty="0">
                  <a:solidFill>
                    <a:srgbClr val="FF0000"/>
                  </a:solidFill>
                  <a:effectLst>
                    <a:outerShdw blurRad="38100" dist="38100" dir="2700000" algn="tl">
                      <a:srgbClr val="000000">
                        <a:alpha val="43137"/>
                      </a:srgbClr>
                    </a:outerShdw>
                  </a:effectLst>
                  <a:latin typeface="SVN-Clementine" panose="020F0502020204030203" pitchFamily="34" charset="0"/>
                  <a:ea typeface="印品粗朗体" panose="02000000000000000000" pitchFamily="2" charset="-122"/>
                </a:rPr>
                <a:t>03</a:t>
              </a:r>
              <a:endParaRPr lang="en-US" sz="4400" b="1" dirty="0">
                <a:solidFill>
                  <a:srgbClr val="FF0000"/>
                </a:solidFill>
                <a:effectLst>
                  <a:outerShdw blurRad="38100" dist="38100" dir="2700000" algn="tl">
                    <a:srgbClr val="000000">
                      <a:alpha val="43137"/>
                    </a:srgbClr>
                  </a:outerShdw>
                </a:effectLst>
              </a:endParaRPr>
            </a:p>
          </p:txBody>
        </p:sp>
      </p:grpSp>
      <p:grpSp>
        <p:nvGrpSpPr>
          <p:cNvPr id="8" name="Group 7">
            <a:extLst>
              <a:ext uri="{FF2B5EF4-FFF2-40B4-BE49-F238E27FC236}">
                <a16:creationId xmlns:a16="http://schemas.microsoft.com/office/drawing/2014/main" id="{88C4DC76-464F-493C-B4AA-D8D9FA3A8AEA}"/>
              </a:ext>
            </a:extLst>
          </p:cNvPr>
          <p:cNvGrpSpPr/>
          <p:nvPr/>
        </p:nvGrpSpPr>
        <p:grpSpPr>
          <a:xfrm>
            <a:off x="0" y="887574"/>
            <a:ext cx="9107957" cy="5513226"/>
            <a:chOff x="622071" y="2134230"/>
            <a:chExt cx="5475608" cy="1182764"/>
          </a:xfrm>
        </p:grpSpPr>
        <p:sp>
          <p:nvSpPr>
            <p:cNvPr id="136" name="Google Shape;1799;p62">
              <a:extLst>
                <a:ext uri="{FF2B5EF4-FFF2-40B4-BE49-F238E27FC236}">
                  <a16:creationId xmlns:a16="http://schemas.microsoft.com/office/drawing/2014/main" id="{7E72D202-CB38-9F43-A8CF-B5C03DA95469}"/>
                </a:ext>
              </a:extLst>
            </p:cNvPr>
            <p:cNvSpPr/>
            <p:nvPr/>
          </p:nvSpPr>
          <p:spPr>
            <a:xfrm>
              <a:off x="622071" y="2134230"/>
              <a:ext cx="5475608" cy="1182764"/>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endParaRPr sz="3200"/>
            </a:p>
          </p:txBody>
        </p:sp>
        <p:sp>
          <p:nvSpPr>
            <p:cNvPr id="137" name="Rectangle 136">
              <a:extLst>
                <a:ext uri="{FF2B5EF4-FFF2-40B4-BE49-F238E27FC236}">
                  <a16:creationId xmlns:a16="http://schemas.microsoft.com/office/drawing/2014/main" id="{BA41793E-B33B-8043-B251-A30D3C920959}"/>
                </a:ext>
              </a:extLst>
            </p:cNvPr>
            <p:cNvSpPr/>
            <p:nvPr/>
          </p:nvSpPr>
          <p:spPr>
            <a:xfrm>
              <a:off x="974587" y="2233770"/>
              <a:ext cx="4851765" cy="869894"/>
            </a:xfrm>
            <a:prstGeom prst="rect">
              <a:avLst/>
            </a:prstGeom>
          </p:spPr>
          <p:txBody>
            <a:bodyPr wrap="square">
              <a:spAutoFit/>
            </a:bodyPr>
            <a:lstStyle/>
            <a:p>
              <a:pPr algn="just">
                <a:defRPr/>
              </a:pPr>
              <a:r>
                <a:rPr lang="en-US" sz="4000" b="1" dirty="0">
                  <a:latin typeface="Times New Roman" panose="02020603050405020304" pitchFamily="18" charset="0"/>
                  <a:cs typeface="Times New Roman" panose="02020603050405020304" pitchFamily="18" charset="0"/>
                </a:rPr>
                <a:t>1. </a:t>
              </a:r>
              <a:r>
                <a:rPr lang="vi-VN" sz="4000" b="1" dirty="0">
                  <a:solidFill>
                    <a:schemeClr val="tx1"/>
                  </a:solidFill>
                  <a:latin typeface="Times New Roman" pitchFamily="18" charset="0"/>
                  <a:cs typeface="Times New Roman" pitchFamily="18" charset="0"/>
                </a:rPr>
                <a:t>Phó từ đi kèm danh từ:</a:t>
              </a:r>
              <a:r>
                <a:rPr lang="vi-VN" sz="4000" dirty="0">
                  <a:solidFill>
                    <a:schemeClr val="tx1"/>
                  </a:solidFill>
                  <a:latin typeface="Times New Roman" pitchFamily="18" charset="0"/>
                  <a:cs typeface="Times New Roman" pitchFamily="18" charset="0"/>
                </a:rPr>
                <a:t> </a:t>
              </a:r>
            </a:p>
            <a:p>
              <a:pPr algn="just">
                <a:defRPr/>
              </a:pPr>
              <a:r>
                <a:rPr lang="vi-VN" sz="4000" dirty="0">
                  <a:solidFill>
                    <a:schemeClr val="tx1"/>
                  </a:solidFill>
                  <a:latin typeface="Times New Roman" pitchFamily="18" charset="0"/>
                  <a:cs typeface="Times New Roman" pitchFamily="18" charset="0"/>
                </a:rPr>
                <a:t>    Phó từ làm thành tố phụ trước cho danh từ và bổ sung ý nghĩa về số lượng của sự vật. Đó là các từ</a:t>
              </a:r>
              <a:r>
                <a:rPr lang="vi-VN" sz="4000" dirty="0">
                  <a:latin typeface="Times New Roman" pitchFamily="18" charset="0"/>
                  <a:cs typeface="Times New Roman" pitchFamily="18" charset="0"/>
                </a:rPr>
                <a:t>:</a:t>
              </a:r>
              <a:r>
                <a:rPr lang="vi-VN" sz="4000" dirty="0">
                  <a:solidFill>
                    <a:srgbClr val="FF0000"/>
                  </a:solidFill>
                  <a:latin typeface="Times New Roman" pitchFamily="18" charset="0"/>
                  <a:cs typeface="Times New Roman" pitchFamily="18" charset="0"/>
                </a:rPr>
                <a:t> những, các, mọi, mỗi, từng </a:t>
              </a:r>
              <a:endParaRPr lang="en-US" sz="4000" i="1" dirty="0">
                <a:solidFill>
                  <a:srgbClr val="FF0000"/>
                </a:solidFill>
                <a:latin typeface="Times New Roman" panose="02020603050405020304" pitchFamily="18" charset="0"/>
                <a:cs typeface="Times New Roman" panose="02020603050405020304" pitchFamily="18" charset="0"/>
              </a:endParaRPr>
            </a:p>
            <a:p>
              <a:pPr algn="just"/>
              <a:endParaRPr lang="en-US" sz="3200" i="1" dirty="0">
                <a:solidFill>
                  <a:schemeClr val="accent4">
                    <a:lumMod val="75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2744152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par>
                          <p:cTn id="11" fill="hold">
                            <p:stCondLst>
                              <p:cond delay="2000"/>
                            </p:stCondLst>
                            <p:childTnLst>
                              <p:par>
                                <p:cTn id="12" presetID="14" presetClass="entr" presetSubtype="1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96"/>
        <p:cNvGrpSpPr/>
        <p:nvPr/>
      </p:nvGrpSpPr>
      <p:grpSpPr>
        <a:xfrm>
          <a:off x="0" y="0"/>
          <a:ext cx="0" cy="0"/>
          <a:chOff x="0" y="0"/>
          <a:chExt cx="0" cy="0"/>
        </a:xfrm>
      </p:grpSpPr>
      <p:grpSp>
        <p:nvGrpSpPr>
          <p:cNvPr id="2" name="Group 1"/>
          <p:cNvGrpSpPr/>
          <p:nvPr/>
        </p:nvGrpSpPr>
        <p:grpSpPr>
          <a:xfrm>
            <a:off x="2199028" y="-80286"/>
            <a:ext cx="6510844" cy="830997"/>
            <a:chOff x="899256" y="26486"/>
            <a:chExt cx="1701851" cy="1190130"/>
          </a:xfrm>
        </p:grpSpPr>
        <p:grpSp>
          <p:nvGrpSpPr>
            <p:cNvPr id="1798" name="Google Shape;1798;p62"/>
            <p:cNvGrpSpPr/>
            <p:nvPr/>
          </p:nvGrpSpPr>
          <p:grpSpPr>
            <a:xfrm>
              <a:off x="899256" y="180462"/>
              <a:ext cx="1701851" cy="1008486"/>
              <a:chOff x="2639207" y="2881115"/>
              <a:chExt cx="308160" cy="635475"/>
            </a:xfrm>
          </p:grpSpPr>
          <p:sp>
            <p:nvSpPr>
              <p:cNvPr id="1799" name="Google Shape;1799;p62"/>
              <p:cNvSpPr/>
              <p:nvPr/>
            </p:nvSpPr>
            <p:spPr>
              <a:xfrm>
                <a:off x="2639207" y="2881115"/>
                <a:ext cx="308160" cy="635475"/>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3"/>
              </a:solidFill>
              <a:ln>
                <a:noFill/>
              </a:ln>
            </p:spPr>
            <p:txBody>
              <a:bodyPr spcFirstLastPara="1" wrap="square" lIns="91425" tIns="91425" rIns="91425" bIns="91425" anchor="ctr" anchorCtr="0">
                <a:noAutofit/>
              </a:bodyPr>
              <a:lstStyle/>
              <a:p>
                <a:endParaRPr sz="3200" dirty="0">
                  <a:latin typeface="Times New Roman" panose="02020603050405020304" pitchFamily="18" charset="0"/>
                  <a:cs typeface="Times New Roman" panose="02020603050405020304" pitchFamily="18" charset="0"/>
                </a:endParaRPr>
              </a:p>
            </p:txBody>
          </p:sp>
          <p:sp>
            <p:nvSpPr>
              <p:cNvPr id="1800" name="Google Shape;1800;p62"/>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accent3"/>
              </a:solidFill>
              <a:ln>
                <a:noFill/>
              </a:ln>
            </p:spPr>
            <p:txBody>
              <a:bodyPr spcFirstLastPara="1" wrap="square" lIns="91425" tIns="91425" rIns="91425" bIns="91425" anchor="ctr" anchorCtr="0">
                <a:noAutofit/>
              </a:bodyPr>
              <a:lstStyle/>
              <a:p>
                <a:endParaRPr sz="2800"/>
              </a:p>
            </p:txBody>
          </p:sp>
        </p:grpSp>
        <p:sp>
          <p:nvSpPr>
            <p:cNvPr id="5" name="Rectangle 4"/>
            <p:cNvSpPr/>
            <p:nvPr/>
          </p:nvSpPr>
          <p:spPr>
            <a:xfrm>
              <a:off x="941907" y="26486"/>
              <a:ext cx="1646637" cy="1190130"/>
            </a:xfrm>
            <a:prstGeom prst="rect">
              <a:avLst/>
            </a:prstGeom>
          </p:spPr>
          <p:txBody>
            <a:bodyPr wrap="square">
              <a:spAutoFit/>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Phân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loại</a:t>
              </a:r>
              <a:r>
                <a:rPr lang="en-US" sz="4800" b="1"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hai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nhóm</a:t>
              </a:r>
              <a:r>
                <a:rPr lang="en-US" sz="4800" dirty="0">
                  <a:solidFill>
                    <a:srgbClr val="FF0000"/>
                  </a:solidFill>
                  <a:latin typeface="Times New Roman" panose="02020603050405020304" pitchFamily="18" charset="0"/>
                  <a:cs typeface="Times New Roman" panose="02020603050405020304" pitchFamily="18" charset="0"/>
                </a:rPr>
                <a:t>.</a:t>
              </a:r>
            </a:p>
          </p:txBody>
        </p:sp>
      </p:grpSp>
      <p:grpSp>
        <p:nvGrpSpPr>
          <p:cNvPr id="3" name="Group 2"/>
          <p:cNvGrpSpPr/>
          <p:nvPr/>
        </p:nvGrpSpPr>
        <p:grpSpPr>
          <a:xfrm>
            <a:off x="1303335" y="2823"/>
            <a:ext cx="869324" cy="769441"/>
            <a:chOff x="934964" y="-266300"/>
            <a:chExt cx="757753" cy="883988"/>
          </a:xfrm>
        </p:grpSpPr>
        <p:grpSp>
          <p:nvGrpSpPr>
            <p:cNvPr id="142" name="Google Shape;1988;p66"/>
            <p:cNvGrpSpPr/>
            <p:nvPr/>
          </p:nvGrpSpPr>
          <p:grpSpPr>
            <a:xfrm>
              <a:off x="934964" y="-214184"/>
              <a:ext cx="734984" cy="765291"/>
              <a:chOff x="5857700" y="3419978"/>
              <a:chExt cx="558041" cy="618476"/>
            </a:xfrm>
          </p:grpSpPr>
          <p:sp>
            <p:nvSpPr>
              <p:cNvPr id="143" name="Google Shape;1991;p66"/>
              <p:cNvSpPr/>
              <p:nvPr/>
            </p:nvSpPr>
            <p:spPr>
              <a:xfrm>
                <a:off x="5949167" y="3422638"/>
                <a:ext cx="466574" cy="615816"/>
              </a:xfrm>
              <a:custGeom>
                <a:avLst/>
                <a:gdLst/>
                <a:ahLst/>
                <a:cxnLst/>
                <a:rect l="l" t="t" r="r" b="b"/>
                <a:pathLst>
                  <a:path w="5768" h="7613" extrusionOk="0">
                    <a:moveTo>
                      <a:pt x="3293" y="1"/>
                    </a:moveTo>
                    <a:cubicBezTo>
                      <a:pt x="1472" y="1"/>
                      <a:pt x="1" y="1472"/>
                      <a:pt x="1" y="3293"/>
                    </a:cubicBezTo>
                    <a:lnTo>
                      <a:pt x="1" y="4320"/>
                    </a:lnTo>
                    <a:cubicBezTo>
                      <a:pt x="1" y="6141"/>
                      <a:pt x="1472" y="7612"/>
                      <a:pt x="3293" y="7612"/>
                    </a:cubicBezTo>
                    <a:lnTo>
                      <a:pt x="3923" y="7612"/>
                    </a:lnTo>
                    <a:cubicBezTo>
                      <a:pt x="4927" y="7612"/>
                      <a:pt x="5768" y="6772"/>
                      <a:pt x="5768" y="5768"/>
                    </a:cubicBezTo>
                    <a:lnTo>
                      <a:pt x="5768" y="1845"/>
                    </a:lnTo>
                    <a:cubicBezTo>
                      <a:pt x="5768" y="818"/>
                      <a:pt x="4927" y="1"/>
                      <a:pt x="392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4" name="Google Shape;1992;p66"/>
              <p:cNvSpPr/>
              <p:nvPr/>
            </p:nvSpPr>
            <p:spPr>
              <a:xfrm>
                <a:off x="5857700" y="3419978"/>
                <a:ext cx="445785" cy="615816"/>
              </a:xfrm>
              <a:custGeom>
                <a:avLst/>
                <a:gdLst/>
                <a:ahLst/>
                <a:cxnLst/>
                <a:rect l="l" t="t" r="r" b="b"/>
                <a:pathLst>
                  <a:path w="5511" h="7613" extrusionOk="0">
                    <a:moveTo>
                      <a:pt x="1845" y="1"/>
                    </a:moveTo>
                    <a:cubicBezTo>
                      <a:pt x="818" y="1"/>
                      <a:pt x="0" y="818"/>
                      <a:pt x="0" y="1845"/>
                    </a:cubicBezTo>
                    <a:lnTo>
                      <a:pt x="0" y="5768"/>
                    </a:lnTo>
                    <a:cubicBezTo>
                      <a:pt x="0" y="6795"/>
                      <a:pt x="818" y="7612"/>
                      <a:pt x="1845" y="7612"/>
                    </a:cubicBezTo>
                    <a:lnTo>
                      <a:pt x="5511" y="7612"/>
                    </a:lnTo>
                    <a:cubicBezTo>
                      <a:pt x="4507" y="7612"/>
                      <a:pt x="3690" y="6795"/>
                      <a:pt x="3666" y="5768"/>
                    </a:cubicBezTo>
                    <a:lnTo>
                      <a:pt x="3666" y="5604"/>
                    </a:lnTo>
                    <a:lnTo>
                      <a:pt x="4623" y="5604"/>
                    </a:lnTo>
                    <a:lnTo>
                      <a:pt x="3853" y="3550"/>
                    </a:lnTo>
                    <a:cubicBezTo>
                      <a:pt x="3830" y="3480"/>
                      <a:pt x="3760" y="3433"/>
                      <a:pt x="3666" y="3433"/>
                    </a:cubicBezTo>
                    <a:lnTo>
                      <a:pt x="3666" y="1845"/>
                    </a:lnTo>
                    <a:cubicBezTo>
                      <a:pt x="3666" y="818"/>
                      <a:pt x="4507" y="1"/>
                      <a:pt x="551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145" name="Rectangle 144"/>
            <p:cNvSpPr/>
            <p:nvPr/>
          </p:nvSpPr>
          <p:spPr>
            <a:xfrm>
              <a:off x="957949" y="-266300"/>
              <a:ext cx="734768" cy="883988"/>
            </a:xfrm>
            <a:prstGeom prst="rect">
              <a:avLst/>
            </a:prstGeom>
          </p:spPr>
          <p:txBody>
            <a:bodyPr wrap="square">
              <a:spAutoFit/>
            </a:bodyPr>
            <a:lstStyle/>
            <a:p>
              <a:r>
                <a:rPr lang="vi-VN" altLang="zh-CN" sz="4400" b="1" dirty="0">
                  <a:solidFill>
                    <a:srgbClr val="FF0000"/>
                  </a:solidFill>
                  <a:effectLst>
                    <a:outerShdw blurRad="38100" dist="38100" dir="2700000" algn="tl">
                      <a:srgbClr val="000000">
                        <a:alpha val="43137"/>
                      </a:srgbClr>
                    </a:outerShdw>
                  </a:effectLst>
                  <a:latin typeface="SVN-Clementine" panose="020F0502020204030203" pitchFamily="34" charset="0"/>
                  <a:ea typeface="印品粗朗体" panose="02000000000000000000" pitchFamily="2" charset="-122"/>
                </a:rPr>
                <a:t>03</a:t>
              </a:r>
              <a:endParaRPr lang="en-US" sz="4400" b="1" dirty="0">
                <a:solidFill>
                  <a:srgbClr val="FF0000"/>
                </a:solidFill>
                <a:effectLst>
                  <a:outerShdw blurRad="38100" dist="38100" dir="2700000" algn="tl">
                    <a:srgbClr val="000000">
                      <a:alpha val="43137"/>
                    </a:srgbClr>
                  </a:outerShdw>
                </a:effectLst>
              </a:endParaRPr>
            </a:p>
          </p:txBody>
        </p:sp>
      </p:grpSp>
      <p:sp>
        <p:nvSpPr>
          <p:cNvPr id="13" name="Rectangle 12">
            <a:extLst>
              <a:ext uri="{FF2B5EF4-FFF2-40B4-BE49-F238E27FC236}">
                <a16:creationId xmlns:a16="http://schemas.microsoft.com/office/drawing/2014/main" id="{5EDD442D-CABD-F9AD-19B3-CAE93863E9FF}"/>
              </a:ext>
            </a:extLst>
          </p:cNvPr>
          <p:cNvSpPr/>
          <p:nvPr/>
        </p:nvSpPr>
        <p:spPr>
          <a:xfrm>
            <a:off x="496052" y="838200"/>
            <a:ext cx="8070276" cy="3539430"/>
          </a:xfrm>
          <a:prstGeom prst="rect">
            <a:avLst/>
          </a:prstGeom>
        </p:spPr>
        <p:txBody>
          <a:bodyPr wrap="square">
            <a:spAutoFit/>
          </a:bodyPr>
          <a:lstStyle/>
          <a:p>
            <a:pPr algn="just"/>
            <a:r>
              <a:rPr lang="vi-VN" sz="3200" dirty="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en-US" sz="3200" b="1" dirty="0">
                <a:latin typeface="Times New Roman" panose="02020603050405020304" pitchFamily="18" charset="0"/>
                <a:cs typeface="Times New Roman" panose="02020603050405020304" pitchFamily="18" charset="0"/>
              </a:rPr>
              <a:t>2. </a:t>
            </a:r>
            <a:r>
              <a:rPr lang="vi-VN" sz="3200" b="1" dirty="0">
                <a:latin typeface="Times New Roman" pitchFamily="18" charset="0"/>
                <a:cs typeface="Times New Roman" pitchFamily="18" charset="0"/>
              </a:rPr>
              <a:t>Phó từ đi kèm động từ, tính từ</a:t>
            </a:r>
            <a:r>
              <a:rPr lang="vi-VN" sz="3200" dirty="0">
                <a:latin typeface="Times New Roman" pitchFamily="18" charset="0"/>
                <a:cs typeface="Times New Roman" pitchFamily="18" charset="0"/>
              </a:rPr>
              <a:t>:</a:t>
            </a:r>
            <a:endParaRPr lang="en-US" sz="2400" i="1" dirty="0">
              <a:solidFill>
                <a:schemeClr val="accent4">
                  <a:lumMod val="75000"/>
                </a:schemeClr>
              </a:solidFill>
              <a:latin typeface="Times New Roman" panose="02020603050405020304" pitchFamily="18" charset="0"/>
              <a:cs typeface="Times New Roman" panose="02020603050405020304" pitchFamily="18" charset="0"/>
            </a:endParaRPr>
          </a:p>
          <a:p>
            <a:pPr algn="just"/>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 Phó từ làm thành tố phụ trước hoặc sau cho động từ, tính từ, bổ sung ý nghĩa liên quan đến hoạt động, trạng thái, đặc điểm nêu ở động từ hoặc tính từ (quan hệ thời gian, sự tiếp diễn tương tự, sự phủ định, cầu khiến, mức độ, kết quả...)</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71631948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0" y="0"/>
            <a:ext cx="9144000" cy="523875"/>
          </a:xfrm>
          <a:prstGeom prst="rect">
            <a:avLst/>
          </a:prstGeom>
          <a:gradFill rotWithShape="1">
            <a:gsLst>
              <a:gs pos="0">
                <a:schemeClr val="bg1"/>
              </a:gs>
              <a:gs pos="100000">
                <a:srgbClr val="00FFFF"/>
              </a:gs>
            </a:gsLst>
            <a:path path="shape">
              <a:fillToRect l="50000" t="50000" r="50000" b="50000"/>
            </a:path>
          </a:gradFill>
          <a:ln w="38100" cmpd="dbl">
            <a:solidFill>
              <a:srgbClr val="FF0000"/>
            </a:solidFill>
            <a:miter lim="800000"/>
            <a:headEnd/>
            <a:tailEnd/>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BÀI TẬP NHANH</a:t>
            </a:r>
            <a:endParaRPr lang="en-GB" alt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2291" name="Text Box 8"/>
          <p:cNvSpPr txBox="1">
            <a:spLocks noChangeArrowheads="1"/>
          </p:cNvSpPr>
          <p:nvPr/>
        </p:nvSpPr>
        <p:spPr bwMode="auto">
          <a:xfrm>
            <a:off x="0" y="609600"/>
            <a:ext cx="9144000" cy="52387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vi-VN"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Hãy điền phó từ vào chỗ trống:</a:t>
            </a:r>
            <a:endPar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13001" name="Text Box 9"/>
          <p:cNvSpPr txBox="1">
            <a:spLocks noChangeArrowheads="1"/>
          </p:cNvSpPr>
          <p:nvPr/>
        </p:nvSpPr>
        <p:spPr bwMode="auto">
          <a:xfrm>
            <a:off x="4038600" y="1600200"/>
            <a:ext cx="4648200" cy="95408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en-US" altLang="en-US" sz="2800" b="1" i="1" dirty="0">
                <a:solidFill>
                  <a:schemeClr val="tx1">
                    <a:lumMod val="95000"/>
                    <a:lumOff val="5000"/>
                  </a:schemeClr>
                </a:solidFill>
                <a:latin typeface="Times New Roman" panose="02020603050405020304" pitchFamily="18" charset="0"/>
                <a:cs typeface="Times New Roman" panose="02020603050405020304" pitchFamily="18" charset="0"/>
              </a:rPr>
              <a:t>a.</a:t>
            </a:r>
            <a:r>
              <a:rPr lang="vi-VN" altLang="en-US" sz="2800" b="1" i="1" dirty="0">
                <a:solidFill>
                  <a:schemeClr val="tx1">
                    <a:lumMod val="95000"/>
                    <a:lumOff val="5000"/>
                  </a:schemeClr>
                </a:solidFill>
                <a:latin typeface="Times New Roman" panose="02020603050405020304" pitchFamily="18" charset="0"/>
                <a:cs typeface="Times New Roman" panose="02020603050405020304" pitchFamily="18" charset="0"/>
              </a:rPr>
              <a:t>...chú t</a:t>
            </a:r>
            <a:r>
              <a:rPr lang="en-US" alt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râu</a:t>
            </a:r>
            <a:r>
              <a:rPr lang="en-US" alt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altLang="en-US" sz="2800" b="1" i="1" dirty="0">
                <a:solidFill>
                  <a:schemeClr val="tx1">
                    <a:lumMod val="95000"/>
                    <a:lumOff val="5000"/>
                  </a:schemeClr>
                </a:solidFill>
                <a:latin typeface="Times New Roman" panose="02020603050405020304" pitchFamily="18" charset="0"/>
                <a:cs typeface="Times New Roman" panose="02020603050405020304" pitchFamily="18" charset="0"/>
              </a:rPr>
              <a:t>đang rặm cỏ ngoài đồng</a:t>
            </a:r>
            <a:r>
              <a:rPr lang="en-US" alt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
        <p:nvSpPr>
          <p:cNvPr id="213002" name="Text Box 10"/>
          <p:cNvSpPr txBox="1">
            <a:spLocks noChangeArrowheads="1"/>
          </p:cNvSpPr>
          <p:nvPr/>
        </p:nvSpPr>
        <p:spPr bwMode="auto">
          <a:xfrm>
            <a:off x="3962400" y="4419600"/>
            <a:ext cx="5181600" cy="954107"/>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en-US" altLang="en-US" sz="2800" b="1" i="1" dirty="0">
                <a:solidFill>
                  <a:schemeClr val="tx1">
                    <a:lumMod val="95000"/>
                    <a:lumOff val="5000"/>
                  </a:schemeClr>
                </a:solidFill>
                <a:latin typeface="Times New Roman" panose="02020603050405020304" pitchFamily="18" charset="0"/>
                <a:cs typeface="Times New Roman" panose="02020603050405020304" pitchFamily="18" charset="0"/>
              </a:rPr>
              <a:t>b. </a:t>
            </a:r>
            <a:r>
              <a:rPr lang="vi-VN" altLang="en-US" sz="2800" b="1"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alt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altLang="en-US" sz="2800" b="1" i="1" dirty="0">
                <a:solidFill>
                  <a:schemeClr val="tx1">
                    <a:lumMod val="95000"/>
                    <a:lumOff val="5000"/>
                  </a:schemeClr>
                </a:solidFill>
                <a:latin typeface="Times New Roman" panose="02020603050405020304" pitchFamily="18" charset="0"/>
                <a:cs typeface="Times New Roman" panose="02020603050405020304" pitchFamily="18" charset="0"/>
              </a:rPr>
              <a:t>học sinh tập thể dục giữa giờ</a:t>
            </a:r>
            <a:endParaRPr lang="en-US" altLang="en-US" sz="2800" b="1"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13008" name="Text Box 16"/>
          <p:cNvSpPr txBox="1">
            <a:spLocks noChangeArrowheads="1"/>
          </p:cNvSpPr>
          <p:nvPr/>
        </p:nvSpPr>
        <p:spPr bwMode="auto">
          <a:xfrm>
            <a:off x="4038600" y="2667000"/>
            <a:ext cx="5105400" cy="52387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defRPr/>
            </a:pP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en-US" sz="2800" b="1"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phó từ:</a:t>
            </a: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2800" b="1"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Những</a:t>
            </a:r>
            <a:endPar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13010" name="Text Box 18"/>
          <p:cNvSpPr txBox="1">
            <a:spLocks noChangeArrowheads="1"/>
          </p:cNvSpPr>
          <p:nvPr/>
        </p:nvSpPr>
        <p:spPr bwMode="auto">
          <a:xfrm>
            <a:off x="3962400" y="5257800"/>
            <a:ext cx="5105400" cy="52387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defRPr/>
            </a:pP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2800" b="1"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Phó từ: Các</a:t>
            </a:r>
            <a:endPar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7176" name="Picture 11" descr="Nhớ... trâu mùa lũ - Báo Quảng Bình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65238"/>
            <a:ext cx="3962400"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3" descr="Hoạt động tập thể dục giữa giờ của học sinh khối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419600"/>
            <a:ext cx="3962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375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1" nodeType="afterEffect">
                                  <p:stCondLst>
                                    <p:cond delay="0"/>
                                  </p:stCondLst>
                                  <p:childTnLst>
                                    <p:set>
                                      <p:cBhvr>
                                        <p:cTn id="6" dur="1" fill="hold">
                                          <p:stCondLst>
                                            <p:cond delay="0"/>
                                          </p:stCondLst>
                                        </p:cTn>
                                        <p:tgtEl>
                                          <p:spTgt spid="213001"/>
                                        </p:tgtEl>
                                        <p:attrNameLst>
                                          <p:attrName>style.visibility</p:attrName>
                                        </p:attrNameLst>
                                      </p:cBhvr>
                                      <p:to>
                                        <p:strVal val="visible"/>
                                      </p:to>
                                    </p:set>
                                    <p:animEffect transition="in" filter="checkerboard(across)">
                                      <p:cBhvr>
                                        <p:cTn id="7" dur="500"/>
                                        <p:tgtEl>
                                          <p:spTgt spid="213001"/>
                                        </p:tgtEl>
                                      </p:cBhvr>
                                    </p:animEffect>
                                  </p:childTnLst>
                                </p:cTn>
                              </p:par>
                            </p:childTnLst>
                          </p:cTn>
                        </p:par>
                        <p:par>
                          <p:cTn id="8" fill="hold" nodeType="afterGroup">
                            <p:stCondLst>
                              <p:cond delay="500"/>
                            </p:stCondLst>
                            <p:childTnLst>
                              <p:par>
                                <p:cTn id="9" presetID="4" presetClass="entr" presetSubtype="16" fill="hold" grpId="1" nodeType="afterEffect">
                                  <p:stCondLst>
                                    <p:cond delay="0"/>
                                  </p:stCondLst>
                                  <p:childTnLst>
                                    <p:set>
                                      <p:cBhvr>
                                        <p:cTn id="10" dur="1" fill="hold">
                                          <p:stCondLst>
                                            <p:cond delay="0"/>
                                          </p:stCondLst>
                                        </p:cTn>
                                        <p:tgtEl>
                                          <p:spTgt spid="213002"/>
                                        </p:tgtEl>
                                        <p:attrNameLst>
                                          <p:attrName>style.visibility</p:attrName>
                                        </p:attrNameLst>
                                      </p:cBhvr>
                                      <p:to>
                                        <p:strVal val="visible"/>
                                      </p:to>
                                    </p:set>
                                    <p:animEffect transition="in" filter="box(in)">
                                      <p:cBhvr>
                                        <p:cTn id="11" dur="500"/>
                                        <p:tgtEl>
                                          <p:spTgt spid="21300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1" nodeType="clickEffect">
                                  <p:stCondLst>
                                    <p:cond delay="0"/>
                                  </p:stCondLst>
                                  <p:childTnLst>
                                    <p:set>
                                      <p:cBhvr>
                                        <p:cTn id="15" dur="1" fill="hold">
                                          <p:stCondLst>
                                            <p:cond delay="0"/>
                                          </p:stCondLst>
                                        </p:cTn>
                                        <p:tgtEl>
                                          <p:spTgt spid="213008"/>
                                        </p:tgtEl>
                                        <p:attrNameLst>
                                          <p:attrName>style.visibility</p:attrName>
                                        </p:attrNameLst>
                                      </p:cBhvr>
                                      <p:to>
                                        <p:strVal val="visible"/>
                                      </p:to>
                                    </p:set>
                                    <p:animEffect transition="in" filter="blinds(horizontal)">
                                      <p:cBhvr>
                                        <p:cTn id="16" dur="500"/>
                                        <p:tgtEl>
                                          <p:spTgt spid="21300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1" nodeType="clickEffect">
                                  <p:stCondLst>
                                    <p:cond delay="0"/>
                                  </p:stCondLst>
                                  <p:childTnLst>
                                    <p:set>
                                      <p:cBhvr>
                                        <p:cTn id="20" dur="1" fill="hold">
                                          <p:stCondLst>
                                            <p:cond delay="0"/>
                                          </p:stCondLst>
                                        </p:cTn>
                                        <p:tgtEl>
                                          <p:spTgt spid="213010"/>
                                        </p:tgtEl>
                                        <p:attrNameLst>
                                          <p:attrName>style.visibility</p:attrName>
                                        </p:attrNameLst>
                                      </p:cBhvr>
                                      <p:to>
                                        <p:strVal val="visible"/>
                                      </p:to>
                                    </p:set>
                                    <p:animEffect transition="in" filter="blinds(horizontal)">
                                      <p:cBhvr>
                                        <p:cTn id="21" dur="500"/>
                                        <p:tgtEl>
                                          <p:spTgt spid="21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1" grpId="0"/>
      <p:bldP spid="213001" grpId="1" autoUpdateAnimBg="0"/>
      <p:bldP spid="213002" grpId="0"/>
      <p:bldP spid="213002" grpId="1" autoUpdateAnimBg="0"/>
      <p:bldP spid="213008" grpId="0"/>
      <p:bldP spid="213008" grpId="1" autoUpdateAnimBg="0"/>
      <p:bldP spid="213010" grpId="0"/>
      <p:bldP spid="213010" grpId="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D0CC134-53D2-348D-17A8-F4C410995F52}"/>
              </a:ext>
            </a:extLst>
          </p:cNvPr>
          <p:cNvSpPr>
            <a:spLocks noGrp="1"/>
          </p:cNvSpPr>
          <p:nvPr>
            <p:ph type="subTitle" idx="4"/>
          </p:nvPr>
        </p:nvSpPr>
        <p:spPr>
          <a:xfrm>
            <a:off x="121356" y="0"/>
            <a:ext cx="9022644" cy="5867400"/>
          </a:xfrm>
        </p:spPr>
        <p:txBody>
          <a:bodyPr/>
          <a:lstStyle/>
          <a:p>
            <a:pPr>
              <a:lnSpc>
                <a:spcPct val="115000"/>
              </a:lnSpc>
            </a:pPr>
            <a:r>
              <a:rPr lang="vi-VN" sz="3600" b="1" i="1" dirty="0">
                <a:solidFill>
                  <a:srgbClr val="FF0000"/>
                </a:solidFill>
                <a:effectLst/>
                <a:latin typeface="+mj-lt"/>
                <a:ea typeface="Times New Roman" panose="02020603050405020304" pitchFamily="18" charset="0"/>
                <a:cs typeface="Times New Roman" panose="02020603050405020304" pitchFamily="18" charset="0"/>
              </a:rPr>
              <a:t>Lưu ý: </a:t>
            </a:r>
            <a:endParaRPr lang="en-US" sz="3600" dirty="0">
              <a:solidFill>
                <a:srgbClr val="FF0000"/>
              </a:solidFill>
              <a:effectLst/>
              <a:latin typeface="+mj-lt"/>
              <a:ea typeface="Calibri" panose="020F0502020204030204" pitchFamily="34" charset="0"/>
              <a:cs typeface="Times New Roman" panose="02020603050405020304" pitchFamily="18" charset="0"/>
            </a:endParaRPr>
          </a:p>
          <a:p>
            <a:pPr marL="571500" indent="-571500" algn="just">
              <a:lnSpc>
                <a:spcPct val="115000"/>
              </a:lnSpc>
              <a:buFontTx/>
              <a:buChar char="-"/>
            </a:pPr>
            <a:r>
              <a:rPr lang="vi-VN" sz="3600" dirty="0">
                <a:effectLst/>
                <a:latin typeface="+mj-lt"/>
                <a:ea typeface="Times New Roman" panose="02020603050405020304" pitchFamily="18" charset="0"/>
                <a:cs typeface="Times New Roman" panose="02020603050405020304" pitchFamily="18" charset="0"/>
              </a:rPr>
              <a:t>Cần</a:t>
            </a:r>
            <a:r>
              <a:rPr lang="vi-VN" sz="3600" b="1" dirty="0">
                <a:effectLst/>
                <a:latin typeface="+mj-lt"/>
                <a:ea typeface="Times New Roman" panose="02020603050405020304" pitchFamily="18" charset="0"/>
                <a:cs typeface="Times New Roman" panose="02020603050405020304" pitchFamily="18" charset="0"/>
              </a:rPr>
              <a:t> phân biệt phó từ với số từ: </a:t>
            </a:r>
            <a:r>
              <a:rPr lang="vi-VN" sz="3600" dirty="0">
                <a:latin typeface="+mj-lt"/>
                <a:ea typeface="Times New Roman" panose="02020603050405020304" pitchFamily="18" charset="0"/>
                <a:cs typeface="Times New Roman" panose="02020603050405020304" pitchFamily="18" charset="0"/>
              </a:rPr>
              <a:t>phó từ </a:t>
            </a:r>
            <a:r>
              <a:rPr lang="vi-VN" sz="3600" dirty="0">
                <a:latin typeface="+mj-lt"/>
              </a:rPr>
              <a:t>cũng có ý nghĩa chỉ SL của SV nhưng nó không thể dùng độc lập để tính đếm như số từ.</a:t>
            </a:r>
            <a:endParaRPr lang="en-US" sz="3600" dirty="0">
              <a:latin typeface="+mj-lt"/>
            </a:endParaRPr>
          </a:p>
          <a:p>
            <a:pPr marL="571500" indent="-571500" algn="just">
              <a:lnSpc>
                <a:spcPct val="115000"/>
              </a:lnSpc>
              <a:buFontTx/>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VD: -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bông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hoa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-&gt;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kern="0" dirty="0">
                <a:latin typeface="Times New Roman" panose="02020603050405020304" pitchFamily="18" charset="0"/>
                <a:ea typeface="Times New Roman" panose="02020603050405020304" pitchFamily="18" charset="0"/>
                <a:cs typeface="Times New Roman" panose="02020603050405020304" pitchFamily="18" charset="0"/>
              </a:rPr>
              <a:t>từ.</a:t>
            </a:r>
            <a:endParaRPr lang="en-US" sz="3600" kern="0" dirty="0">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a:lnSpc>
                <a:spcPct val="115000"/>
              </a:lnSpc>
              <a:buFontTx/>
              <a:buChar char="-"/>
            </a:pPr>
            <a:r>
              <a:rPr lang="en-US" sz="3600" b="1" kern="0" dirty="0">
                <a:latin typeface="Times New Roman" panose="02020603050405020304" pitchFamily="18" charset="0"/>
                <a:ea typeface="Times New Roman" panose="02020603050405020304" pitchFamily="18" charset="0"/>
                <a:cs typeface="Times New Roman" panose="02020603050405020304" pitchFamily="18" charset="0"/>
              </a:rPr>
              <a:t>        - </a:t>
            </a:r>
            <a:r>
              <a:rPr lang="vi-VN" altLang="en-US" sz="3600" b="1"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latin typeface="Times New Roman" panose="02020603050405020304" pitchFamily="18" charset="0"/>
                <a:ea typeface="Times New Roman" panose="02020603050405020304" pitchFamily="18" charset="0"/>
                <a:cs typeface="Times New Roman" panose="02020603050405020304" pitchFamily="18" charset="0"/>
              </a:rPr>
              <a:t>bông</a:t>
            </a:r>
            <a:r>
              <a:rPr lang="en-US" sz="36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3600" b="1" kern="0" dirty="0">
                <a:latin typeface="Times New Roman" panose="02020603050405020304" pitchFamily="18" charset="0"/>
                <a:ea typeface="Times New Roman" panose="02020603050405020304" pitchFamily="18" charset="0"/>
                <a:cs typeface="Times New Roman" panose="02020603050405020304" pitchFamily="18" charset="0"/>
              </a:rPr>
              <a:t> -&gt; </a:t>
            </a:r>
            <a: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600" b="1"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là</a:t>
            </a:r>
            <a: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600" b="1"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phó từ</a:t>
            </a:r>
            <a:r>
              <a:rPr lang="en-US" sz="3600" b="1" kern="0" dirty="0">
                <a:latin typeface="Times New Roman" panose="02020603050405020304" pitchFamily="18" charset="0"/>
                <a:ea typeface="Times New Roman" panose="02020603050405020304" pitchFamily="18" charset="0"/>
                <a:cs typeface="Times New Roman" panose="02020603050405020304" pitchFamily="18" charset="0"/>
              </a:rPr>
              <a:t>    </a:t>
            </a:r>
          </a:p>
          <a:p>
            <a:pPr marL="571500" indent="-571500" algn="just">
              <a:lnSpc>
                <a:spcPct val="115000"/>
              </a:lnSpc>
              <a:buFontTx/>
              <a:buChar char="-"/>
            </a:pPr>
            <a:r>
              <a:rPr lang="vi-VN" sz="3600" b="1" kern="0" dirty="0">
                <a:effectLst/>
                <a:latin typeface="Times New Roman" panose="02020603050405020304" pitchFamily="18" charset="0"/>
                <a:ea typeface="Times New Roman" panose="02020603050405020304" pitchFamily="18" charset="0"/>
                <a:cs typeface="Times New Roman" panose="02020603050405020304" pitchFamily="18" charset="0"/>
              </a:rPr>
              <a:t>Phó từ không phải là thực từ (danh từ, động từ, tính từ) mà là hư từ</a:t>
            </a:r>
            <a:r>
              <a:rPr lang="vi-VN" sz="3600" b="1" i="1"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i="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l">
              <a:buFontTx/>
              <a:buChar char="-"/>
            </a:pPr>
            <a:endParaRPr lang="en-US" sz="4000" b="1" dirty="0">
              <a:latin typeface="+mj-lt"/>
            </a:endParaRPr>
          </a:p>
        </p:txBody>
      </p:sp>
    </p:spTree>
    <p:extLst>
      <p:ext uri="{BB962C8B-B14F-4D97-AF65-F5344CB8AC3E}">
        <p14:creationId xmlns:p14="http://schemas.microsoft.com/office/powerpoint/2010/main" val="172639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WordArt 2">
            <a:extLst>
              <a:ext uri="{FF2B5EF4-FFF2-40B4-BE49-F238E27FC236}">
                <a16:creationId xmlns:a16="http://schemas.microsoft.com/office/drawing/2014/main" id="{22D2DCCA-E4DB-92C3-6423-EFD000C610D9}"/>
              </a:ext>
            </a:extLst>
          </p:cNvPr>
          <p:cNvSpPr>
            <a:spLocks noChangeArrowheads="1" noChangeShapeType="1" noTextEdit="1"/>
          </p:cNvSpPr>
          <p:nvPr/>
        </p:nvSpPr>
        <p:spPr bwMode="auto">
          <a:xfrm>
            <a:off x="228601" y="1524000"/>
            <a:ext cx="8534400" cy="2514600"/>
          </a:xfrm>
          <a:prstGeom prst="rect">
            <a:avLst/>
          </a:prstGeom>
        </p:spPr>
        <p:txBody>
          <a:bodyPr wrap="none" fromWordArt="1">
            <a:prstTxWarp prst="textDeflate">
              <a:avLst>
                <a:gd name="adj" fmla="val 3394"/>
              </a:avLst>
            </a:prstTxWarp>
          </a:bodyPr>
          <a:lstStyle/>
          <a:p>
            <a:pPr algn="ctr"/>
            <a:r>
              <a:rPr lang="en-US" sz="3600" kern="10" dirty="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HOẠT ĐỘNG 3 : LUY</a:t>
            </a:r>
            <a:r>
              <a:rPr lang="vi-VN"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Ệ</a:t>
            </a:r>
            <a:r>
              <a:rPr lang="en-US" sz="3600" kern="10" dirty="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N TẬP </a:t>
            </a:r>
          </a:p>
        </p:txBody>
      </p:sp>
      <p:grpSp>
        <p:nvGrpSpPr>
          <p:cNvPr id="50179" name="Group 3">
            <a:extLst>
              <a:ext uri="{FF2B5EF4-FFF2-40B4-BE49-F238E27FC236}">
                <a16:creationId xmlns:a16="http://schemas.microsoft.com/office/drawing/2014/main" id="{82BAF508-7DE7-55BE-A389-B8F9EDF11F86}"/>
              </a:ext>
            </a:extLst>
          </p:cNvPr>
          <p:cNvGrpSpPr>
            <a:grpSpLocks/>
          </p:cNvGrpSpPr>
          <p:nvPr/>
        </p:nvGrpSpPr>
        <p:grpSpPr bwMode="auto">
          <a:xfrm>
            <a:off x="609600" y="4876800"/>
            <a:ext cx="2209800" cy="1219200"/>
            <a:chOff x="0" y="3552"/>
            <a:chExt cx="1392" cy="768"/>
          </a:xfrm>
        </p:grpSpPr>
        <p:pic>
          <p:nvPicPr>
            <p:cNvPr id="50216" name="Picture 4">
              <a:extLst>
                <a:ext uri="{FF2B5EF4-FFF2-40B4-BE49-F238E27FC236}">
                  <a16:creationId xmlns:a16="http://schemas.microsoft.com/office/drawing/2014/main" id="{0FF17781-CE4E-E578-CC0B-0758FCBF16A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7" name="Picture 5">
              <a:extLst>
                <a:ext uri="{FF2B5EF4-FFF2-40B4-BE49-F238E27FC236}">
                  <a16:creationId xmlns:a16="http://schemas.microsoft.com/office/drawing/2014/main" id="{E07F9433-5B0B-E81F-9BA0-D0D77C3F20A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0" name="Group 6">
            <a:extLst>
              <a:ext uri="{FF2B5EF4-FFF2-40B4-BE49-F238E27FC236}">
                <a16:creationId xmlns:a16="http://schemas.microsoft.com/office/drawing/2014/main" id="{386913E8-499B-9204-E77C-F10BE3159EB0}"/>
              </a:ext>
            </a:extLst>
          </p:cNvPr>
          <p:cNvGrpSpPr>
            <a:grpSpLocks/>
          </p:cNvGrpSpPr>
          <p:nvPr/>
        </p:nvGrpSpPr>
        <p:grpSpPr bwMode="auto">
          <a:xfrm>
            <a:off x="0" y="5029200"/>
            <a:ext cx="2209800" cy="1219200"/>
            <a:chOff x="0" y="3552"/>
            <a:chExt cx="1392" cy="768"/>
          </a:xfrm>
        </p:grpSpPr>
        <p:pic>
          <p:nvPicPr>
            <p:cNvPr id="50214" name="Picture 7">
              <a:extLst>
                <a:ext uri="{FF2B5EF4-FFF2-40B4-BE49-F238E27FC236}">
                  <a16:creationId xmlns:a16="http://schemas.microsoft.com/office/drawing/2014/main" id="{417FB16E-6B5D-3920-584F-CEF7A69A6ED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5" name="Picture 8">
              <a:extLst>
                <a:ext uri="{FF2B5EF4-FFF2-40B4-BE49-F238E27FC236}">
                  <a16:creationId xmlns:a16="http://schemas.microsoft.com/office/drawing/2014/main" id="{BCAAAFE1-B7A1-241E-8CD9-5078D6861C6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1" name="Group 9">
            <a:extLst>
              <a:ext uri="{FF2B5EF4-FFF2-40B4-BE49-F238E27FC236}">
                <a16:creationId xmlns:a16="http://schemas.microsoft.com/office/drawing/2014/main" id="{5E4C1101-3C7D-8C7A-BC2A-A00ABDE9858E}"/>
              </a:ext>
            </a:extLst>
          </p:cNvPr>
          <p:cNvGrpSpPr>
            <a:grpSpLocks/>
          </p:cNvGrpSpPr>
          <p:nvPr/>
        </p:nvGrpSpPr>
        <p:grpSpPr bwMode="auto">
          <a:xfrm>
            <a:off x="2743200" y="5029200"/>
            <a:ext cx="2209800" cy="1219200"/>
            <a:chOff x="0" y="3552"/>
            <a:chExt cx="1392" cy="768"/>
          </a:xfrm>
        </p:grpSpPr>
        <p:pic>
          <p:nvPicPr>
            <p:cNvPr id="50212" name="Picture 10">
              <a:extLst>
                <a:ext uri="{FF2B5EF4-FFF2-40B4-BE49-F238E27FC236}">
                  <a16:creationId xmlns:a16="http://schemas.microsoft.com/office/drawing/2014/main" id="{3842741C-C6A5-8A4B-E033-37FCBCC0A0D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3" name="Picture 11">
              <a:extLst>
                <a:ext uri="{FF2B5EF4-FFF2-40B4-BE49-F238E27FC236}">
                  <a16:creationId xmlns:a16="http://schemas.microsoft.com/office/drawing/2014/main" id="{C0FEC418-391F-EA0C-4D14-54E8BE6673B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2" name="Group 12">
            <a:extLst>
              <a:ext uri="{FF2B5EF4-FFF2-40B4-BE49-F238E27FC236}">
                <a16:creationId xmlns:a16="http://schemas.microsoft.com/office/drawing/2014/main" id="{6C52AEEA-20E8-D709-1CEF-BD5CADE0AC52}"/>
              </a:ext>
            </a:extLst>
          </p:cNvPr>
          <p:cNvGrpSpPr>
            <a:grpSpLocks/>
          </p:cNvGrpSpPr>
          <p:nvPr/>
        </p:nvGrpSpPr>
        <p:grpSpPr bwMode="auto">
          <a:xfrm>
            <a:off x="4800600" y="5105400"/>
            <a:ext cx="2209800" cy="1219200"/>
            <a:chOff x="0" y="3552"/>
            <a:chExt cx="1392" cy="768"/>
          </a:xfrm>
        </p:grpSpPr>
        <p:pic>
          <p:nvPicPr>
            <p:cNvPr id="50210" name="Picture 13">
              <a:extLst>
                <a:ext uri="{FF2B5EF4-FFF2-40B4-BE49-F238E27FC236}">
                  <a16:creationId xmlns:a16="http://schemas.microsoft.com/office/drawing/2014/main" id="{A6DEE838-1DD3-3487-981D-9CB327C3F8D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1" name="Picture 14">
              <a:extLst>
                <a:ext uri="{FF2B5EF4-FFF2-40B4-BE49-F238E27FC236}">
                  <a16:creationId xmlns:a16="http://schemas.microsoft.com/office/drawing/2014/main" id="{7CE696CD-0C0F-46F1-883D-6EC40A78351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3" name="Group 15">
            <a:extLst>
              <a:ext uri="{FF2B5EF4-FFF2-40B4-BE49-F238E27FC236}">
                <a16:creationId xmlns:a16="http://schemas.microsoft.com/office/drawing/2014/main" id="{F93A6599-E8A6-98A6-6255-CD83236128AE}"/>
              </a:ext>
            </a:extLst>
          </p:cNvPr>
          <p:cNvGrpSpPr>
            <a:grpSpLocks/>
          </p:cNvGrpSpPr>
          <p:nvPr/>
        </p:nvGrpSpPr>
        <p:grpSpPr bwMode="auto">
          <a:xfrm>
            <a:off x="6934200" y="5181600"/>
            <a:ext cx="2209800" cy="1219200"/>
            <a:chOff x="0" y="3552"/>
            <a:chExt cx="1392" cy="768"/>
          </a:xfrm>
        </p:grpSpPr>
        <p:pic>
          <p:nvPicPr>
            <p:cNvPr id="50208" name="Picture 16">
              <a:extLst>
                <a:ext uri="{FF2B5EF4-FFF2-40B4-BE49-F238E27FC236}">
                  <a16:creationId xmlns:a16="http://schemas.microsoft.com/office/drawing/2014/main" id="{241704D5-EB34-5A9B-1A31-C63B9869C7D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9" name="Picture 17">
              <a:extLst>
                <a:ext uri="{FF2B5EF4-FFF2-40B4-BE49-F238E27FC236}">
                  <a16:creationId xmlns:a16="http://schemas.microsoft.com/office/drawing/2014/main" id="{79CE5C32-95BE-8A4C-1AF2-0284960CDC0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4" name="Group 18">
            <a:extLst>
              <a:ext uri="{FF2B5EF4-FFF2-40B4-BE49-F238E27FC236}">
                <a16:creationId xmlns:a16="http://schemas.microsoft.com/office/drawing/2014/main" id="{C4E39059-8B7B-92EE-C756-9796566A046C}"/>
              </a:ext>
            </a:extLst>
          </p:cNvPr>
          <p:cNvGrpSpPr>
            <a:grpSpLocks/>
          </p:cNvGrpSpPr>
          <p:nvPr/>
        </p:nvGrpSpPr>
        <p:grpSpPr bwMode="auto">
          <a:xfrm>
            <a:off x="304800" y="228600"/>
            <a:ext cx="1685925" cy="1371600"/>
            <a:chOff x="2736" y="1824"/>
            <a:chExt cx="1062" cy="864"/>
          </a:xfrm>
        </p:grpSpPr>
        <p:pic>
          <p:nvPicPr>
            <p:cNvPr id="50203" name="Picture 19">
              <a:extLst>
                <a:ext uri="{FF2B5EF4-FFF2-40B4-BE49-F238E27FC236}">
                  <a16:creationId xmlns:a16="http://schemas.microsoft.com/office/drawing/2014/main" id="{4CC3C4E6-9FF8-F1B4-859F-52FF589AD3A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72"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4" name="Picture 20">
              <a:extLst>
                <a:ext uri="{FF2B5EF4-FFF2-40B4-BE49-F238E27FC236}">
                  <a16:creationId xmlns:a16="http://schemas.microsoft.com/office/drawing/2014/main" id="{0DCC78E4-51D7-8356-9B26-83D1A4D9784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5" name="Picture 21">
              <a:extLst>
                <a:ext uri="{FF2B5EF4-FFF2-40B4-BE49-F238E27FC236}">
                  <a16:creationId xmlns:a16="http://schemas.microsoft.com/office/drawing/2014/main" id="{D106FB1C-D2F8-C5C4-D228-4791ED56B58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36"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6" name="Picture 22">
              <a:extLst>
                <a:ext uri="{FF2B5EF4-FFF2-40B4-BE49-F238E27FC236}">
                  <a16:creationId xmlns:a16="http://schemas.microsoft.com/office/drawing/2014/main" id="{08F2724F-DDEE-442C-6067-67E14D7826B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6" y="2112"/>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7" name="Picture 23">
              <a:extLst>
                <a:ext uri="{FF2B5EF4-FFF2-40B4-BE49-F238E27FC236}">
                  <a16:creationId xmlns:a16="http://schemas.microsoft.com/office/drawing/2014/main" id="{17EE8C6A-4794-ACBB-A167-E86EC3125CC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64" y="2160"/>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5" name="Group 24">
            <a:extLst>
              <a:ext uri="{FF2B5EF4-FFF2-40B4-BE49-F238E27FC236}">
                <a16:creationId xmlns:a16="http://schemas.microsoft.com/office/drawing/2014/main" id="{1D5B29E1-55CF-41BE-F21C-716C819DA434}"/>
              </a:ext>
            </a:extLst>
          </p:cNvPr>
          <p:cNvGrpSpPr>
            <a:grpSpLocks/>
          </p:cNvGrpSpPr>
          <p:nvPr/>
        </p:nvGrpSpPr>
        <p:grpSpPr bwMode="auto">
          <a:xfrm>
            <a:off x="2362200" y="304800"/>
            <a:ext cx="1685925" cy="1371600"/>
            <a:chOff x="2736" y="1824"/>
            <a:chExt cx="1062" cy="864"/>
          </a:xfrm>
        </p:grpSpPr>
        <p:pic>
          <p:nvPicPr>
            <p:cNvPr id="50198" name="Picture 25">
              <a:extLst>
                <a:ext uri="{FF2B5EF4-FFF2-40B4-BE49-F238E27FC236}">
                  <a16:creationId xmlns:a16="http://schemas.microsoft.com/office/drawing/2014/main" id="{85E7EF36-A4CE-0B80-FDCB-139D7338CE8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72"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9" name="Picture 26">
              <a:extLst>
                <a:ext uri="{FF2B5EF4-FFF2-40B4-BE49-F238E27FC236}">
                  <a16:creationId xmlns:a16="http://schemas.microsoft.com/office/drawing/2014/main" id="{1955414C-D3C8-A35F-DEB1-F1FE814A162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0" name="Picture 27">
              <a:extLst>
                <a:ext uri="{FF2B5EF4-FFF2-40B4-BE49-F238E27FC236}">
                  <a16:creationId xmlns:a16="http://schemas.microsoft.com/office/drawing/2014/main" id="{B15635B9-241B-E83D-F8C3-0BA18751D71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36"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1" name="Picture 28">
              <a:extLst>
                <a:ext uri="{FF2B5EF4-FFF2-40B4-BE49-F238E27FC236}">
                  <a16:creationId xmlns:a16="http://schemas.microsoft.com/office/drawing/2014/main" id="{81ED7425-D54C-D0EB-6BDB-C19FC464BCF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6" y="2112"/>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2" name="Picture 29">
              <a:extLst>
                <a:ext uri="{FF2B5EF4-FFF2-40B4-BE49-F238E27FC236}">
                  <a16:creationId xmlns:a16="http://schemas.microsoft.com/office/drawing/2014/main" id="{F451E279-5E9E-F6D1-08FF-3D342BEBFF6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64" y="2160"/>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6" name="Group 30">
            <a:extLst>
              <a:ext uri="{FF2B5EF4-FFF2-40B4-BE49-F238E27FC236}">
                <a16:creationId xmlns:a16="http://schemas.microsoft.com/office/drawing/2014/main" id="{2C51B586-6211-74CB-845C-12DEA33E24D4}"/>
              </a:ext>
            </a:extLst>
          </p:cNvPr>
          <p:cNvGrpSpPr>
            <a:grpSpLocks/>
          </p:cNvGrpSpPr>
          <p:nvPr/>
        </p:nvGrpSpPr>
        <p:grpSpPr bwMode="auto">
          <a:xfrm>
            <a:off x="4648200" y="381000"/>
            <a:ext cx="1685925" cy="1371600"/>
            <a:chOff x="2736" y="1824"/>
            <a:chExt cx="1062" cy="864"/>
          </a:xfrm>
        </p:grpSpPr>
        <p:pic>
          <p:nvPicPr>
            <p:cNvPr id="50193" name="Picture 31">
              <a:extLst>
                <a:ext uri="{FF2B5EF4-FFF2-40B4-BE49-F238E27FC236}">
                  <a16:creationId xmlns:a16="http://schemas.microsoft.com/office/drawing/2014/main" id="{F25F7200-AD20-756E-61E1-CED527928A6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72"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4" name="Picture 32">
              <a:extLst>
                <a:ext uri="{FF2B5EF4-FFF2-40B4-BE49-F238E27FC236}">
                  <a16:creationId xmlns:a16="http://schemas.microsoft.com/office/drawing/2014/main" id="{D3F6FE76-8AC6-7630-5612-5BF0B1B2A77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5" name="Picture 33">
              <a:extLst>
                <a:ext uri="{FF2B5EF4-FFF2-40B4-BE49-F238E27FC236}">
                  <a16:creationId xmlns:a16="http://schemas.microsoft.com/office/drawing/2014/main" id="{86E9A92F-C236-67C0-F214-BC8E0895045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36"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6" name="Picture 34">
              <a:extLst>
                <a:ext uri="{FF2B5EF4-FFF2-40B4-BE49-F238E27FC236}">
                  <a16:creationId xmlns:a16="http://schemas.microsoft.com/office/drawing/2014/main" id="{F76FCD42-D1AC-CD45-F86A-60B3C77F51C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6" y="2112"/>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7" name="Picture 35">
              <a:extLst>
                <a:ext uri="{FF2B5EF4-FFF2-40B4-BE49-F238E27FC236}">
                  <a16:creationId xmlns:a16="http://schemas.microsoft.com/office/drawing/2014/main" id="{78750632-BC3A-485A-0D35-A6AD2C3A0EF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64" y="2160"/>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7" name="Group 36">
            <a:extLst>
              <a:ext uri="{FF2B5EF4-FFF2-40B4-BE49-F238E27FC236}">
                <a16:creationId xmlns:a16="http://schemas.microsoft.com/office/drawing/2014/main" id="{0DBCBCDE-34B4-10C8-BAE8-B360EFFFF70B}"/>
              </a:ext>
            </a:extLst>
          </p:cNvPr>
          <p:cNvGrpSpPr>
            <a:grpSpLocks/>
          </p:cNvGrpSpPr>
          <p:nvPr/>
        </p:nvGrpSpPr>
        <p:grpSpPr bwMode="auto">
          <a:xfrm>
            <a:off x="6629400" y="381000"/>
            <a:ext cx="1685925" cy="1371600"/>
            <a:chOff x="2736" y="1824"/>
            <a:chExt cx="1062" cy="864"/>
          </a:xfrm>
        </p:grpSpPr>
        <p:pic>
          <p:nvPicPr>
            <p:cNvPr id="50188" name="Picture 37">
              <a:extLst>
                <a:ext uri="{FF2B5EF4-FFF2-40B4-BE49-F238E27FC236}">
                  <a16:creationId xmlns:a16="http://schemas.microsoft.com/office/drawing/2014/main" id="{0515AA5B-56A6-C319-93CC-618AEF59CF8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72"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9" name="Picture 38">
              <a:extLst>
                <a:ext uri="{FF2B5EF4-FFF2-40B4-BE49-F238E27FC236}">
                  <a16:creationId xmlns:a16="http://schemas.microsoft.com/office/drawing/2014/main" id="{3E88823A-E50D-B976-4F11-98713C9DD20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0" name="Picture 39">
              <a:extLst>
                <a:ext uri="{FF2B5EF4-FFF2-40B4-BE49-F238E27FC236}">
                  <a16:creationId xmlns:a16="http://schemas.microsoft.com/office/drawing/2014/main" id="{BC4E0B67-B9EE-7DA4-0570-54623B22AE7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36"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1" name="Picture 40">
              <a:extLst>
                <a:ext uri="{FF2B5EF4-FFF2-40B4-BE49-F238E27FC236}">
                  <a16:creationId xmlns:a16="http://schemas.microsoft.com/office/drawing/2014/main" id="{B65EB193-A85D-3888-F616-658B7939A49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6" y="2112"/>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2" name="Picture 41">
              <a:extLst>
                <a:ext uri="{FF2B5EF4-FFF2-40B4-BE49-F238E27FC236}">
                  <a16:creationId xmlns:a16="http://schemas.microsoft.com/office/drawing/2014/main" id="{A5CE7391-AB22-EC64-F0F8-F883849A0E0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64" y="2160"/>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7615765"/>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mph" presetSubtype="0" fill="hold" nodeType="clickEffect">
                                  <p:stCondLst>
                                    <p:cond delay="0"/>
                                  </p:stCondLst>
                                  <p:childTnLst>
                                    <p:animClr clrSpc="hsl" dir="cw">
                                      <p:cBhvr override="childStyle">
                                        <p:cTn id="6" dur="500" fill="hold"/>
                                        <p:tgtEl>
                                          <p:spTgt spid="22530"/>
                                        </p:tgtEl>
                                        <p:attrNameLst>
                                          <p:attrName>style.color</p:attrName>
                                        </p:attrNameLst>
                                      </p:cBhvr>
                                      <p:by>
                                        <p:hsl h="7200000" s="0" l="0"/>
                                      </p:by>
                                    </p:animClr>
                                    <p:animClr clrSpc="hsl" dir="cw">
                                      <p:cBhvr>
                                        <p:cTn id="7" dur="500" fill="hold"/>
                                        <p:tgtEl>
                                          <p:spTgt spid="22530"/>
                                        </p:tgtEl>
                                        <p:attrNameLst>
                                          <p:attrName>fillcolor</p:attrName>
                                        </p:attrNameLst>
                                      </p:cBhvr>
                                      <p:by>
                                        <p:hsl h="7200000" s="0" l="0"/>
                                      </p:by>
                                    </p:animClr>
                                    <p:animClr clrSpc="hsl" dir="cw">
                                      <p:cBhvr>
                                        <p:cTn id="8" dur="500" fill="hold"/>
                                        <p:tgtEl>
                                          <p:spTgt spid="22530"/>
                                        </p:tgtEl>
                                        <p:attrNameLst>
                                          <p:attrName>stroke.color</p:attrName>
                                        </p:attrNameLst>
                                      </p:cBhvr>
                                      <p:by>
                                        <p:hsl h="7200000" s="0" l="0"/>
                                      </p:by>
                                    </p:animClr>
                                    <p:set>
                                      <p:cBhvr>
                                        <p:cTn id="9" dur="500" fill="hold"/>
                                        <p:tgtEl>
                                          <p:spTgt spid="225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WordArt 2">
            <a:extLst>
              <a:ext uri="{FF2B5EF4-FFF2-40B4-BE49-F238E27FC236}">
                <a16:creationId xmlns:a16="http://schemas.microsoft.com/office/drawing/2014/main" id="{22D2DCCA-E4DB-92C3-6423-EFD000C610D9}"/>
              </a:ext>
            </a:extLst>
          </p:cNvPr>
          <p:cNvSpPr>
            <a:spLocks noChangeArrowheads="1" noChangeShapeType="1" noTextEdit="1"/>
          </p:cNvSpPr>
          <p:nvPr/>
        </p:nvSpPr>
        <p:spPr bwMode="auto">
          <a:xfrm>
            <a:off x="228601" y="1524000"/>
            <a:ext cx="8534400" cy="2514600"/>
          </a:xfrm>
          <a:prstGeom prst="rect">
            <a:avLst/>
          </a:prstGeom>
        </p:spPr>
        <p:txBody>
          <a:bodyPr wrap="none" fromWordArt="1">
            <a:prstTxWarp prst="textDeflate">
              <a:avLst>
                <a:gd name="adj" fmla="val 3394"/>
              </a:avLst>
            </a:prstTxWarp>
          </a:bodyPr>
          <a:lstStyle/>
          <a:p>
            <a:pPr algn="ctr"/>
            <a:r>
              <a:rPr lang="en-US" sz="3600" kern="10" dirty="0" err="1">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Bài</a:t>
            </a:r>
            <a:r>
              <a:rPr lang="en-US" sz="3600" kern="10" dirty="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kern="10" dirty="0" err="1">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tập</a:t>
            </a:r>
            <a:r>
              <a:rPr lang="en-US" sz="3600" kern="10" dirty="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 1,2: SGK/72 </a:t>
            </a:r>
          </a:p>
        </p:txBody>
      </p:sp>
      <p:grpSp>
        <p:nvGrpSpPr>
          <p:cNvPr id="50179" name="Group 3">
            <a:extLst>
              <a:ext uri="{FF2B5EF4-FFF2-40B4-BE49-F238E27FC236}">
                <a16:creationId xmlns:a16="http://schemas.microsoft.com/office/drawing/2014/main" id="{82BAF508-7DE7-55BE-A389-B8F9EDF11F86}"/>
              </a:ext>
            </a:extLst>
          </p:cNvPr>
          <p:cNvGrpSpPr>
            <a:grpSpLocks/>
          </p:cNvGrpSpPr>
          <p:nvPr/>
        </p:nvGrpSpPr>
        <p:grpSpPr bwMode="auto">
          <a:xfrm>
            <a:off x="609600" y="4876800"/>
            <a:ext cx="2209800" cy="1219200"/>
            <a:chOff x="0" y="3552"/>
            <a:chExt cx="1392" cy="768"/>
          </a:xfrm>
        </p:grpSpPr>
        <p:pic>
          <p:nvPicPr>
            <p:cNvPr id="50216" name="Picture 4">
              <a:extLst>
                <a:ext uri="{FF2B5EF4-FFF2-40B4-BE49-F238E27FC236}">
                  <a16:creationId xmlns:a16="http://schemas.microsoft.com/office/drawing/2014/main" id="{0FF17781-CE4E-E578-CC0B-0758FCBF16A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7" name="Picture 5">
              <a:extLst>
                <a:ext uri="{FF2B5EF4-FFF2-40B4-BE49-F238E27FC236}">
                  <a16:creationId xmlns:a16="http://schemas.microsoft.com/office/drawing/2014/main" id="{E07F9433-5B0B-E81F-9BA0-D0D77C3F20A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0" name="Group 6">
            <a:extLst>
              <a:ext uri="{FF2B5EF4-FFF2-40B4-BE49-F238E27FC236}">
                <a16:creationId xmlns:a16="http://schemas.microsoft.com/office/drawing/2014/main" id="{386913E8-499B-9204-E77C-F10BE3159EB0}"/>
              </a:ext>
            </a:extLst>
          </p:cNvPr>
          <p:cNvGrpSpPr>
            <a:grpSpLocks/>
          </p:cNvGrpSpPr>
          <p:nvPr/>
        </p:nvGrpSpPr>
        <p:grpSpPr bwMode="auto">
          <a:xfrm>
            <a:off x="0" y="5029200"/>
            <a:ext cx="2209800" cy="1219200"/>
            <a:chOff x="0" y="3552"/>
            <a:chExt cx="1392" cy="768"/>
          </a:xfrm>
        </p:grpSpPr>
        <p:pic>
          <p:nvPicPr>
            <p:cNvPr id="50214" name="Picture 7">
              <a:extLst>
                <a:ext uri="{FF2B5EF4-FFF2-40B4-BE49-F238E27FC236}">
                  <a16:creationId xmlns:a16="http://schemas.microsoft.com/office/drawing/2014/main" id="{417FB16E-6B5D-3920-584F-CEF7A69A6ED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5" name="Picture 8">
              <a:extLst>
                <a:ext uri="{FF2B5EF4-FFF2-40B4-BE49-F238E27FC236}">
                  <a16:creationId xmlns:a16="http://schemas.microsoft.com/office/drawing/2014/main" id="{BCAAAFE1-B7A1-241E-8CD9-5078D6861C6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1" name="Group 9">
            <a:extLst>
              <a:ext uri="{FF2B5EF4-FFF2-40B4-BE49-F238E27FC236}">
                <a16:creationId xmlns:a16="http://schemas.microsoft.com/office/drawing/2014/main" id="{5E4C1101-3C7D-8C7A-BC2A-A00ABDE9858E}"/>
              </a:ext>
            </a:extLst>
          </p:cNvPr>
          <p:cNvGrpSpPr>
            <a:grpSpLocks/>
          </p:cNvGrpSpPr>
          <p:nvPr/>
        </p:nvGrpSpPr>
        <p:grpSpPr bwMode="auto">
          <a:xfrm>
            <a:off x="2743200" y="5029200"/>
            <a:ext cx="2209800" cy="1219200"/>
            <a:chOff x="0" y="3552"/>
            <a:chExt cx="1392" cy="768"/>
          </a:xfrm>
        </p:grpSpPr>
        <p:pic>
          <p:nvPicPr>
            <p:cNvPr id="50212" name="Picture 10">
              <a:extLst>
                <a:ext uri="{FF2B5EF4-FFF2-40B4-BE49-F238E27FC236}">
                  <a16:creationId xmlns:a16="http://schemas.microsoft.com/office/drawing/2014/main" id="{3842741C-C6A5-8A4B-E033-37FCBCC0A0D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3" name="Picture 11">
              <a:extLst>
                <a:ext uri="{FF2B5EF4-FFF2-40B4-BE49-F238E27FC236}">
                  <a16:creationId xmlns:a16="http://schemas.microsoft.com/office/drawing/2014/main" id="{C0FEC418-391F-EA0C-4D14-54E8BE6673B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2" name="Group 12">
            <a:extLst>
              <a:ext uri="{FF2B5EF4-FFF2-40B4-BE49-F238E27FC236}">
                <a16:creationId xmlns:a16="http://schemas.microsoft.com/office/drawing/2014/main" id="{6C52AEEA-20E8-D709-1CEF-BD5CADE0AC52}"/>
              </a:ext>
            </a:extLst>
          </p:cNvPr>
          <p:cNvGrpSpPr>
            <a:grpSpLocks/>
          </p:cNvGrpSpPr>
          <p:nvPr/>
        </p:nvGrpSpPr>
        <p:grpSpPr bwMode="auto">
          <a:xfrm>
            <a:off x="4800600" y="5105400"/>
            <a:ext cx="2209800" cy="1219200"/>
            <a:chOff x="0" y="3552"/>
            <a:chExt cx="1392" cy="768"/>
          </a:xfrm>
        </p:grpSpPr>
        <p:pic>
          <p:nvPicPr>
            <p:cNvPr id="50210" name="Picture 13">
              <a:extLst>
                <a:ext uri="{FF2B5EF4-FFF2-40B4-BE49-F238E27FC236}">
                  <a16:creationId xmlns:a16="http://schemas.microsoft.com/office/drawing/2014/main" id="{A6DEE838-1DD3-3487-981D-9CB327C3F8D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1" name="Picture 14">
              <a:extLst>
                <a:ext uri="{FF2B5EF4-FFF2-40B4-BE49-F238E27FC236}">
                  <a16:creationId xmlns:a16="http://schemas.microsoft.com/office/drawing/2014/main" id="{7CE696CD-0C0F-46F1-883D-6EC40A78351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3" name="Group 15">
            <a:extLst>
              <a:ext uri="{FF2B5EF4-FFF2-40B4-BE49-F238E27FC236}">
                <a16:creationId xmlns:a16="http://schemas.microsoft.com/office/drawing/2014/main" id="{F93A6599-E8A6-98A6-6255-CD83236128AE}"/>
              </a:ext>
            </a:extLst>
          </p:cNvPr>
          <p:cNvGrpSpPr>
            <a:grpSpLocks/>
          </p:cNvGrpSpPr>
          <p:nvPr/>
        </p:nvGrpSpPr>
        <p:grpSpPr bwMode="auto">
          <a:xfrm>
            <a:off x="6934200" y="5181600"/>
            <a:ext cx="2209800" cy="1219200"/>
            <a:chOff x="0" y="3552"/>
            <a:chExt cx="1392" cy="768"/>
          </a:xfrm>
        </p:grpSpPr>
        <p:pic>
          <p:nvPicPr>
            <p:cNvPr id="50208" name="Picture 16">
              <a:extLst>
                <a:ext uri="{FF2B5EF4-FFF2-40B4-BE49-F238E27FC236}">
                  <a16:creationId xmlns:a16="http://schemas.microsoft.com/office/drawing/2014/main" id="{241704D5-EB34-5A9B-1A31-C63B9869C7D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9" name="Picture 17">
              <a:extLst>
                <a:ext uri="{FF2B5EF4-FFF2-40B4-BE49-F238E27FC236}">
                  <a16:creationId xmlns:a16="http://schemas.microsoft.com/office/drawing/2014/main" id="{79CE5C32-95BE-8A4C-1AF2-0284960CDC0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4" name="Group 18">
            <a:extLst>
              <a:ext uri="{FF2B5EF4-FFF2-40B4-BE49-F238E27FC236}">
                <a16:creationId xmlns:a16="http://schemas.microsoft.com/office/drawing/2014/main" id="{C4E39059-8B7B-92EE-C756-9796566A046C}"/>
              </a:ext>
            </a:extLst>
          </p:cNvPr>
          <p:cNvGrpSpPr>
            <a:grpSpLocks/>
          </p:cNvGrpSpPr>
          <p:nvPr/>
        </p:nvGrpSpPr>
        <p:grpSpPr bwMode="auto">
          <a:xfrm>
            <a:off x="304800" y="228600"/>
            <a:ext cx="1685925" cy="1371600"/>
            <a:chOff x="2736" y="1824"/>
            <a:chExt cx="1062" cy="864"/>
          </a:xfrm>
        </p:grpSpPr>
        <p:pic>
          <p:nvPicPr>
            <p:cNvPr id="50203" name="Picture 19">
              <a:extLst>
                <a:ext uri="{FF2B5EF4-FFF2-40B4-BE49-F238E27FC236}">
                  <a16:creationId xmlns:a16="http://schemas.microsoft.com/office/drawing/2014/main" id="{4CC3C4E6-9FF8-F1B4-859F-52FF589AD3A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72"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4" name="Picture 20">
              <a:extLst>
                <a:ext uri="{FF2B5EF4-FFF2-40B4-BE49-F238E27FC236}">
                  <a16:creationId xmlns:a16="http://schemas.microsoft.com/office/drawing/2014/main" id="{0DCC78E4-51D7-8356-9B26-83D1A4D9784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5" name="Picture 21">
              <a:extLst>
                <a:ext uri="{FF2B5EF4-FFF2-40B4-BE49-F238E27FC236}">
                  <a16:creationId xmlns:a16="http://schemas.microsoft.com/office/drawing/2014/main" id="{D106FB1C-D2F8-C5C4-D228-4791ED56B58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36"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6" name="Picture 22">
              <a:extLst>
                <a:ext uri="{FF2B5EF4-FFF2-40B4-BE49-F238E27FC236}">
                  <a16:creationId xmlns:a16="http://schemas.microsoft.com/office/drawing/2014/main" id="{08F2724F-DDEE-442C-6067-67E14D7826B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6" y="2112"/>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7" name="Picture 23">
              <a:extLst>
                <a:ext uri="{FF2B5EF4-FFF2-40B4-BE49-F238E27FC236}">
                  <a16:creationId xmlns:a16="http://schemas.microsoft.com/office/drawing/2014/main" id="{17EE8C6A-4794-ACBB-A167-E86EC3125CC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64" y="2160"/>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5" name="Group 24">
            <a:extLst>
              <a:ext uri="{FF2B5EF4-FFF2-40B4-BE49-F238E27FC236}">
                <a16:creationId xmlns:a16="http://schemas.microsoft.com/office/drawing/2014/main" id="{1D5B29E1-55CF-41BE-F21C-716C819DA434}"/>
              </a:ext>
            </a:extLst>
          </p:cNvPr>
          <p:cNvGrpSpPr>
            <a:grpSpLocks/>
          </p:cNvGrpSpPr>
          <p:nvPr/>
        </p:nvGrpSpPr>
        <p:grpSpPr bwMode="auto">
          <a:xfrm>
            <a:off x="2362200" y="304800"/>
            <a:ext cx="1685925" cy="1371600"/>
            <a:chOff x="2736" y="1824"/>
            <a:chExt cx="1062" cy="864"/>
          </a:xfrm>
        </p:grpSpPr>
        <p:pic>
          <p:nvPicPr>
            <p:cNvPr id="50198" name="Picture 25">
              <a:extLst>
                <a:ext uri="{FF2B5EF4-FFF2-40B4-BE49-F238E27FC236}">
                  <a16:creationId xmlns:a16="http://schemas.microsoft.com/office/drawing/2014/main" id="{85E7EF36-A4CE-0B80-FDCB-139D7338CE8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72"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9" name="Picture 26">
              <a:extLst>
                <a:ext uri="{FF2B5EF4-FFF2-40B4-BE49-F238E27FC236}">
                  <a16:creationId xmlns:a16="http://schemas.microsoft.com/office/drawing/2014/main" id="{1955414C-D3C8-A35F-DEB1-F1FE814A162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0" name="Picture 27">
              <a:extLst>
                <a:ext uri="{FF2B5EF4-FFF2-40B4-BE49-F238E27FC236}">
                  <a16:creationId xmlns:a16="http://schemas.microsoft.com/office/drawing/2014/main" id="{B15635B9-241B-E83D-F8C3-0BA18751D71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36"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1" name="Picture 28">
              <a:extLst>
                <a:ext uri="{FF2B5EF4-FFF2-40B4-BE49-F238E27FC236}">
                  <a16:creationId xmlns:a16="http://schemas.microsoft.com/office/drawing/2014/main" id="{81ED7425-D54C-D0EB-6BDB-C19FC464BCF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6" y="2112"/>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2" name="Picture 29">
              <a:extLst>
                <a:ext uri="{FF2B5EF4-FFF2-40B4-BE49-F238E27FC236}">
                  <a16:creationId xmlns:a16="http://schemas.microsoft.com/office/drawing/2014/main" id="{F451E279-5E9E-F6D1-08FF-3D342BEBFF6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64" y="2160"/>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6" name="Group 30">
            <a:extLst>
              <a:ext uri="{FF2B5EF4-FFF2-40B4-BE49-F238E27FC236}">
                <a16:creationId xmlns:a16="http://schemas.microsoft.com/office/drawing/2014/main" id="{2C51B586-6211-74CB-845C-12DEA33E24D4}"/>
              </a:ext>
            </a:extLst>
          </p:cNvPr>
          <p:cNvGrpSpPr>
            <a:grpSpLocks/>
          </p:cNvGrpSpPr>
          <p:nvPr/>
        </p:nvGrpSpPr>
        <p:grpSpPr bwMode="auto">
          <a:xfrm>
            <a:off x="4648200" y="381000"/>
            <a:ext cx="1685925" cy="1371600"/>
            <a:chOff x="2736" y="1824"/>
            <a:chExt cx="1062" cy="864"/>
          </a:xfrm>
        </p:grpSpPr>
        <p:pic>
          <p:nvPicPr>
            <p:cNvPr id="50193" name="Picture 31">
              <a:extLst>
                <a:ext uri="{FF2B5EF4-FFF2-40B4-BE49-F238E27FC236}">
                  <a16:creationId xmlns:a16="http://schemas.microsoft.com/office/drawing/2014/main" id="{F25F7200-AD20-756E-61E1-CED527928A6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72"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4" name="Picture 32">
              <a:extLst>
                <a:ext uri="{FF2B5EF4-FFF2-40B4-BE49-F238E27FC236}">
                  <a16:creationId xmlns:a16="http://schemas.microsoft.com/office/drawing/2014/main" id="{D3F6FE76-8AC6-7630-5612-5BF0B1B2A77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5" name="Picture 33">
              <a:extLst>
                <a:ext uri="{FF2B5EF4-FFF2-40B4-BE49-F238E27FC236}">
                  <a16:creationId xmlns:a16="http://schemas.microsoft.com/office/drawing/2014/main" id="{86E9A92F-C236-67C0-F214-BC8E0895045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36"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6" name="Picture 34">
              <a:extLst>
                <a:ext uri="{FF2B5EF4-FFF2-40B4-BE49-F238E27FC236}">
                  <a16:creationId xmlns:a16="http://schemas.microsoft.com/office/drawing/2014/main" id="{F76FCD42-D1AC-CD45-F86A-60B3C77F51C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6" y="2112"/>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7" name="Picture 35">
              <a:extLst>
                <a:ext uri="{FF2B5EF4-FFF2-40B4-BE49-F238E27FC236}">
                  <a16:creationId xmlns:a16="http://schemas.microsoft.com/office/drawing/2014/main" id="{78750632-BC3A-485A-0D35-A6AD2C3A0EF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64" y="2160"/>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7" name="Group 36">
            <a:extLst>
              <a:ext uri="{FF2B5EF4-FFF2-40B4-BE49-F238E27FC236}">
                <a16:creationId xmlns:a16="http://schemas.microsoft.com/office/drawing/2014/main" id="{0DBCBCDE-34B4-10C8-BAE8-B360EFFFF70B}"/>
              </a:ext>
            </a:extLst>
          </p:cNvPr>
          <p:cNvGrpSpPr>
            <a:grpSpLocks/>
          </p:cNvGrpSpPr>
          <p:nvPr/>
        </p:nvGrpSpPr>
        <p:grpSpPr bwMode="auto">
          <a:xfrm>
            <a:off x="6629400" y="381000"/>
            <a:ext cx="1685925" cy="1371600"/>
            <a:chOff x="2736" y="1824"/>
            <a:chExt cx="1062" cy="864"/>
          </a:xfrm>
        </p:grpSpPr>
        <p:pic>
          <p:nvPicPr>
            <p:cNvPr id="50188" name="Picture 37">
              <a:extLst>
                <a:ext uri="{FF2B5EF4-FFF2-40B4-BE49-F238E27FC236}">
                  <a16:creationId xmlns:a16="http://schemas.microsoft.com/office/drawing/2014/main" id="{0515AA5B-56A6-C319-93CC-618AEF59CF8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72"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9" name="Picture 38">
              <a:extLst>
                <a:ext uri="{FF2B5EF4-FFF2-40B4-BE49-F238E27FC236}">
                  <a16:creationId xmlns:a16="http://schemas.microsoft.com/office/drawing/2014/main" id="{3E88823A-E50D-B976-4F11-98713C9DD20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0" name="Picture 39">
              <a:extLst>
                <a:ext uri="{FF2B5EF4-FFF2-40B4-BE49-F238E27FC236}">
                  <a16:creationId xmlns:a16="http://schemas.microsoft.com/office/drawing/2014/main" id="{BC4E0B67-B9EE-7DA4-0570-54623B22AE7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36"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1" name="Picture 40">
              <a:extLst>
                <a:ext uri="{FF2B5EF4-FFF2-40B4-BE49-F238E27FC236}">
                  <a16:creationId xmlns:a16="http://schemas.microsoft.com/office/drawing/2014/main" id="{B65EB193-A85D-3888-F616-658B7939A49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6" y="2112"/>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2" name="Picture 41">
              <a:extLst>
                <a:ext uri="{FF2B5EF4-FFF2-40B4-BE49-F238E27FC236}">
                  <a16:creationId xmlns:a16="http://schemas.microsoft.com/office/drawing/2014/main" id="{A5CE7391-AB22-EC64-F0F8-F883849A0E0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64" y="2160"/>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0228330"/>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mph" presetSubtype="0" fill="hold" nodeType="clickEffect">
                                  <p:stCondLst>
                                    <p:cond delay="0"/>
                                  </p:stCondLst>
                                  <p:childTnLst>
                                    <p:animClr clrSpc="hsl" dir="cw">
                                      <p:cBhvr override="childStyle">
                                        <p:cTn id="6" dur="500" fill="hold"/>
                                        <p:tgtEl>
                                          <p:spTgt spid="22530"/>
                                        </p:tgtEl>
                                        <p:attrNameLst>
                                          <p:attrName>style.color</p:attrName>
                                        </p:attrNameLst>
                                      </p:cBhvr>
                                      <p:by>
                                        <p:hsl h="7200000" s="0" l="0"/>
                                      </p:by>
                                    </p:animClr>
                                    <p:animClr clrSpc="hsl" dir="cw">
                                      <p:cBhvr>
                                        <p:cTn id="7" dur="500" fill="hold"/>
                                        <p:tgtEl>
                                          <p:spTgt spid="22530"/>
                                        </p:tgtEl>
                                        <p:attrNameLst>
                                          <p:attrName>fillcolor</p:attrName>
                                        </p:attrNameLst>
                                      </p:cBhvr>
                                      <p:by>
                                        <p:hsl h="7200000" s="0" l="0"/>
                                      </p:by>
                                    </p:animClr>
                                    <p:animClr clrSpc="hsl" dir="cw">
                                      <p:cBhvr>
                                        <p:cTn id="8" dur="500" fill="hold"/>
                                        <p:tgtEl>
                                          <p:spTgt spid="22530"/>
                                        </p:tgtEl>
                                        <p:attrNameLst>
                                          <p:attrName>stroke.color</p:attrName>
                                        </p:attrNameLst>
                                      </p:cBhvr>
                                      <p:by>
                                        <p:hsl h="7200000" s="0" l="0"/>
                                      </p:by>
                                    </p:animClr>
                                    <p:set>
                                      <p:cBhvr>
                                        <p:cTn id="9" dur="500" fill="hold"/>
                                        <p:tgtEl>
                                          <p:spTgt spid="225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2971800" y="228600"/>
            <a:ext cx="3581400" cy="163121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5000" b="1" dirty="0">
                <a:latin typeface="Times New Roman" pitchFamily="18" charset="0"/>
                <a:cs typeface="Times New Roman" pitchFamily="18" charset="0"/>
              </a:rPr>
              <a:t>HỘP QUÀ BÍ ẨN</a:t>
            </a:r>
          </a:p>
        </p:txBody>
      </p:sp>
      <p:sp>
        <p:nvSpPr>
          <p:cNvPr id="4" name="Oval 3"/>
          <p:cNvSpPr/>
          <p:nvPr/>
        </p:nvSpPr>
        <p:spPr>
          <a:xfrm>
            <a:off x="1524000" y="1981200"/>
            <a:ext cx="6858000" cy="3810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TextBox 4"/>
          <p:cNvSpPr txBox="1"/>
          <p:nvPr/>
        </p:nvSpPr>
        <p:spPr>
          <a:xfrm>
            <a:off x="2514600" y="2531239"/>
            <a:ext cx="5564013" cy="2862322"/>
          </a:xfrm>
          <a:prstGeom prst="rect">
            <a:avLst/>
          </a:prstGeom>
          <a:noFill/>
        </p:spPr>
        <p:txBody>
          <a:bodyPr wrap="square" rtlCol="0">
            <a:spAutoFit/>
          </a:bodyPr>
          <a:lstStyle/>
          <a:p>
            <a:r>
              <a:rPr lang="en-US" sz="3600" dirty="0">
                <a:latin typeface="Times New Roman" panose="02020603050405020304" pitchFamily="18" charset="0"/>
                <a:cs typeface="Times New Roman" pitchFamily="18" charset="0"/>
              </a:rPr>
              <a:t>Trong </a:t>
            </a:r>
            <a:r>
              <a:rPr lang="en-US" sz="3600" dirty="0" err="1">
                <a:latin typeface="Times New Roman" panose="02020603050405020304" pitchFamily="18" charset="0"/>
                <a:cs typeface="Times New Roman" pitchFamily="18" charset="0"/>
              </a:rPr>
              <a:t>mỗi</a:t>
            </a:r>
            <a:r>
              <a:rPr lang="en-US" sz="3600" dirty="0">
                <a:latin typeface="Times New Roman" panose="02020603050405020304" pitchFamily="18" charset="0"/>
                <a:cs typeface="Times New Roman" pitchFamily="18" charset="0"/>
              </a:rPr>
              <a:t> </a:t>
            </a:r>
            <a:r>
              <a:rPr lang="en-US" sz="3600" dirty="0" err="1">
                <a:latin typeface="Times New Roman" panose="02020603050405020304" pitchFamily="18" charset="0"/>
                <a:cs typeface="Times New Roman" pitchFamily="18" charset="0"/>
              </a:rPr>
              <a:t>hộp</a:t>
            </a:r>
            <a:r>
              <a:rPr lang="en-US" sz="3600" dirty="0">
                <a:latin typeface="Times New Roman" panose="02020603050405020304" pitchFamily="18" charset="0"/>
                <a:cs typeface="Times New Roman" pitchFamily="18" charset="0"/>
              </a:rPr>
              <a:t> quà </a:t>
            </a:r>
            <a:r>
              <a:rPr lang="en-US" sz="3600" dirty="0" err="1">
                <a:latin typeface="Times New Roman" panose="02020603050405020304" pitchFamily="18" charset="0"/>
                <a:cs typeface="Times New Roman" pitchFamily="18" charset="0"/>
              </a:rPr>
              <a:t>ẩn</a:t>
            </a:r>
            <a:r>
              <a:rPr lang="en-US" sz="3600" dirty="0">
                <a:latin typeface="Times New Roman" panose="02020603050405020304" pitchFamily="18" charset="0"/>
                <a:cs typeface="Times New Roman" pitchFamily="18" charset="0"/>
              </a:rPr>
              <a:t> </a:t>
            </a:r>
            <a:r>
              <a:rPr lang="vi-VN" sz="3600" dirty="0">
                <a:latin typeface="Times New Roman" panose="02020603050405020304" pitchFamily="18" charset="0"/>
                <a:cs typeface="Times New Roman" pitchFamily="18" charset="0"/>
              </a:rPr>
              <a:t>chứa</a:t>
            </a:r>
            <a:r>
              <a:rPr lang="en-US" sz="3600" dirty="0">
                <a:latin typeface="Times New Roman" panose="02020603050405020304" pitchFamily="18" charset="0"/>
                <a:cs typeface="Times New Roman" pitchFamily="18" charset="0"/>
              </a:rPr>
              <a:t> </a:t>
            </a:r>
            <a:r>
              <a:rPr lang="en-US" sz="3600" dirty="0" err="1">
                <a:latin typeface="Times New Roman" panose="02020603050405020304" pitchFamily="18" charset="0"/>
                <a:cs typeface="Times New Roman" pitchFamily="18" charset="0"/>
              </a:rPr>
              <a:t>một</a:t>
            </a:r>
            <a:r>
              <a:rPr lang="en-US" sz="3600" dirty="0">
                <a:latin typeface="Times New Roman" panose="02020603050405020304" pitchFamily="18" charset="0"/>
                <a:cs typeface="Times New Roman" pitchFamily="18" charset="0"/>
              </a:rPr>
              <a:t> </a:t>
            </a:r>
            <a:r>
              <a:rPr lang="vi-VN" sz="3600" dirty="0">
                <a:latin typeface="Times New Roman" panose="02020603050405020304" pitchFamily="18" charset="0"/>
                <a:cs typeface="Times New Roman" pitchFamily="18" charset="0"/>
              </a:rPr>
              <a:t>món quà </a:t>
            </a:r>
            <a:r>
              <a:rPr lang="en-US" sz="3600" dirty="0">
                <a:latin typeface="Times New Roman" panose="02020603050405020304" pitchFamily="18" charset="0"/>
                <a:cs typeface="Times New Roman" pitchFamily="18" charset="0"/>
              </a:rPr>
              <a:t>bí </a:t>
            </a:r>
            <a:r>
              <a:rPr lang="en-US" sz="3600" dirty="0" err="1">
                <a:latin typeface="Times New Roman" panose="02020603050405020304" pitchFamily="18" charset="0"/>
                <a:cs typeface="Times New Roman" pitchFamily="18" charset="0"/>
              </a:rPr>
              <a:t>ấn</a:t>
            </a:r>
            <a:r>
              <a:rPr lang="en-US" sz="3600" dirty="0">
                <a:latin typeface="Times New Roman" panose="02020603050405020304" pitchFamily="18" charset="0"/>
                <a:cs typeface="Times New Roman" pitchFamily="18" charset="0"/>
              </a:rPr>
              <a:t>. </a:t>
            </a:r>
            <a:r>
              <a:rPr lang="en-US" sz="3600" dirty="0" err="1">
                <a:latin typeface="Times New Roman" panose="02020603050405020304" pitchFamily="18" charset="0"/>
                <a:cs typeface="Times New Roman" pitchFamily="18" charset="0"/>
              </a:rPr>
              <a:t>Các</a:t>
            </a:r>
            <a:r>
              <a:rPr lang="en-US" sz="3600" dirty="0">
                <a:latin typeface="Times New Roman" panose="02020603050405020304" pitchFamily="18" charset="0"/>
                <a:cs typeface="Times New Roman" pitchFamily="18" charset="0"/>
              </a:rPr>
              <a:t> </a:t>
            </a:r>
            <a:r>
              <a:rPr lang="en-US" sz="3600" dirty="0" err="1">
                <a:latin typeface="Times New Roman" panose="02020603050405020304" pitchFamily="18" charset="0"/>
                <a:cs typeface="Times New Roman" pitchFamily="18" charset="0"/>
              </a:rPr>
              <a:t>em</a:t>
            </a:r>
            <a:r>
              <a:rPr lang="en-US" sz="3600" dirty="0">
                <a:latin typeface="Times New Roman" panose="02020603050405020304" pitchFamily="18" charset="0"/>
                <a:cs typeface="Times New Roman" pitchFamily="18" charset="0"/>
              </a:rPr>
              <a:t> </a:t>
            </a:r>
            <a:r>
              <a:rPr lang="en-US" sz="3600" dirty="0" err="1">
                <a:latin typeface="Times New Roman" panose="02020603050405020304" pitchFamily="18" charset="0"/>
                <a:cs typeface="Times New Roman" pitchFamily="18" charset="0"/>
              </a:rPr>
              <a:t>hãy</a:t>
            </a:r>
            <a:r>
              <a:rPr lang="vi-VN" sz="3600" dirty="0">
                <a:latin typeface="Times New Roman" panose="02020603050405020304" pitchFamily="18" charset="0"/>
                <a:cs typeface="Times New Roman" pitchFamily="18" charset="0"/>
              </a:rPr>
              <a:t> trả</a:t>
            </a:r>
            <a:r>
              <a:rPr lang="en-US" sz="3600" dirty="0">
                <a:latin typeface="Times New Roman" panose="02020603050405020304" pitchFamily="18" charset="0"/>
                <a:cs typeface="Times New Roman" pitchFamily="18" charset="0"/>
              </a:rPr>
              <a:t> </a:t>
            </a:r>
            <a:r>
              <a:rPr lang="en-US" sz="3600" dirty="0" err="1">
                <a:latin typeface="Times New Roman" panose="02020603050405020304" pitchFamily="18" charset="0"/>
                <a:cs typeface="Times New Roman" pitchFamily="18" charset="0"/>
              </a:rPr>
              <a:t>lời</a:t>
            </a:r>
            <a:r>
              <a:rPr lang="en-US" sz="3600" dirty="0">
                <a:latin typeface="Times New Roman" panose="02020603050405020304" pitchFamily="18" charset="0"/>
                <a:cs typeface="Times New Roman" pitchFamily="18" charset="0"/>
              </a:rPr>
              <a:t> </a:t>
            </a:r>
            <a:r>
              <a:rPr lang="en-US" sz="3600" dirty="0" err="1">
                <a:latin typeface="Times New Roman" panose="02020603050405020304" pitchFamily="18" charset="0"/>
                <a:cs typeface="Times New Roman" pitchFamily="18" charset="0"/>
              </a:rPr>
              <a:t>đúng</a:t>
            </a:r>
            <a:r>
              <a:rPr lang="en-US" sz="3600" dirty="0">
                <a:latin typeface="Times New Roman" panose="02020603050405020304" pitchFamily="18" charset="0"/>
                <a:cs typeface="Times New Roman" pitchFamily="18" charset="0"/>
              </a:rPr>
              <a:t> </a:t>
            </a:r>
            <a:r>
              <a:rPr lang="en-US" sz="3600" dirty="0" err="1">
                <a:latin typeface="Times New Roman" panose="02020603050405020304" pitchFamily="18" charset="0"/>
                <a:cs typeface="Times New Roman" pitchFamily="18" charset="0"/>
              </a:rPr>
              <a:t>các</a:t>
            </a:r>
            <a:r>
              <a:rPr lang="en-US" sz="3600" dirty="0">
                <a:latin typeface="Times New Roman" panose="02020603050405020304" pitchFamily="18" charset="0"/>
                <a:cs typeface="Times New Roman" pitchFamily="18" charset="0"/>
              </a:rPr>
              <a:t> </a:t>
            </a:r>
            <a:r>
              <a:rPr lang="en-US" sz="3600" dirty="0" err="1">
                <a:latin typeface="Times New Roman" panose="02020603050405020304" pitchFamily="18" charset="0"/>
                <a:cs typeface="Times New Roman" pitchFamily="18" charset="0"/>
              </a:rPr>
              <a:t>câu</a:t>
            </a:r>
            <a:r>
              <a:rPr lang="en-US" sz="3600" dirty="0">
                <a:latin typeface="Times New Roman" panose="02020603050405020304" pitchFamily="18" charset="0"/>
                <a:cs typeface="Times New Roman" pitchFamily="18" charset="0"/>
              </a:rPr>
              <a:t> </a:t>
            </a:r>
            <a:r>
              <a:rPr lang="en-US" sz="3600" dirty="0" err="1">
                <a:latin typeface="Times New Roman" panose="02020603050405020304" pitchFamily="18" charset="0"/>
                <a:cs typeface="Times New Roman" pitchFamily="18" charset="0"/>
              </a:rPr>
              <a:t>hỏi</a:t>
            </a:r>
            <a:r>
              <a:rPr lang="en-US" sz="3600" dirty="0">
                <a:latin typeface="Times New Roman" panose="02020603050405020304" pitchFamily="18" charset="0"/>
                <a:cs typeface="Times New Roman" pitchFamily="18" charset="0"/>
              </a:rPr>
              <a:t> </a:t>
            </a:r>
            <a:r>
              <a:rPr lang="en-US" sz="3600" dirty="0" err="1">
                <a:latin typeface="Times New Roman" panose="02020603050405020304" pitchFamily="18" charset="0"/>
                <a:cs typeface="Times New Roman" pitchFamily="18" charset="0"/>
              </a:rPr>
              <a:t>đê</a:t>
            </a:r>
            <a:r>
              <a:rPr lang="en-US" sz="3600" dirty="0">
                <a:latin typeface="Times New Roman" panose="02020603050405020304" pitchFamily="18" charset="0"/>
                <a:cs typeface="Times New Roman" pitchFamily="18" charset="0"/>
              </a:rPr>
              <a:t>̉ </a:t>
            </a:r>
            <a:r>
              <a:rPr lang="en-US" sz="3600" dirty="0" err="1">
                <a:latin typeface="Times New Roman" panose="02020603050405020304" pitchFamily="18" charset="0"/>
                <a:cs typeface="Times New Roman" pitchFamily="18" charset="0"/>
              </a:rPr>
              <a:t>nhận</a:t>
            </a:r>
            <a:r>
              <a:rPr lang="en-US" sz="3600" dirty="0">
                <a:latin typeface="Times New Roman" panose="02020603050405020304" pitchFamily="18" charset="0"/>
                <a:cs typeface="Times New Roman" pitchFamily="18" charset="0"/>
              </a:rPr>
              <a:t> </a:t>
            </a:r>
            <a:r>
              <a:rPr lang="en-US" sz="3600" dirty="0" err="1">
                <a:latin typeface="Times New Roman" panose="02020603050405020304" pitchFamily="18" charset="0"/>
                <a:cs typeface="Times New Roman" pitchFamily="18" charset="0"/>
              </a:rPr>
              <a:t>vê</a:t>
            </a:r>
            <a:r>
              <a:rPr lang="en-US" sz="3600" dirty="0">
                <a:latin typeface="Times New Roman" panose="02020603050405020304" pitchFamily="18" charset="0"/>
                <a:cs typeface="Times New Roman" pitchFamily="18" charset="0"/>
              </a:rPr>
              <a:t>̀ </a:t>
            </a:r>
            <a:r>
              <a:rPr lang="en-US" sz="3600" dirty="0" err="1">
                <a:latin typeface="Times New Roman" panose="02020603050405020304" pitchFamily="18" charset="0"/>
                <a:cs typeface="Times New Roman" pitchFamily="18" charset="0"/>
              </a:rPr>
              <a:t>phần</a:t>
            </a:r>
            <a:r>
              <a:rPr lang="en-US" sz="3600" dirty="0">
                <a:latin typeface="Times New Roman" panose="02020603050405020304" pitchFamily="18" charset="0"/>
                <a:cs typeface="Times New Roman" pitchFamily="18" charset="0"/>
              </a:rPr>
              <a:t> quà </a:t>
            </a:r>
            <a:r>
              <a:rPr lang="en-US" sz="3600" dirty="0" err="1">
                <a:latin typeface="Times New Roman" panose="02020603050405020304" pitchFamily="18" charset="0"/>
                <a:cs typeface="Times New Roman" pitchFamily="18" charset="0"/>
              </a:rPr>
              <a:t>cho</a:t>
            </a:r>
            <a:r>
              <a:rPr lang="en-US" sz="3600" dirty="0">
                <a:latin typeface="Times New Roman" panose="02020603050405020304" pitchFamily="18" charset="0"/>
                <a:cs typeface="Times New Roman" pitchFamily="18" charset="0"/>
              </a:rPr>
              <a:t> </a:t>
            </a:r>
            <a:r>
              <a:rPr lang="en-US" sz="3600" dirty="0" err="1">
                <a:latin typeface="Times New Roman" panose="02020603050405020304" pitchFamily="18" charset="0"/>
                <a:cs typeface="Times New Roman" pitchFamily="18" charset="0"/>
              </a:rPr>
              <a:t>mình</a:t>
            </a:r>
            <a:r>
              <a:rPr lang="en-US" sz="3600" dirty="0">
                <a:latin typeface="Times New Roman" panose="02020603050405020304" pitchFamily="18" charset="0"/>
                <a:cs typeface="Times New Roman" pitchFamily="18" charset="0"/>
              </a:rPr>
              <a:t> </a:t>
            </a:r>
            <a:r>
              <a:rPr lang="vi-VN" sz="3600" dirty="0">
                <a:latin typeface="Times New Roman" panose="02020603050405020304" pitchFamily="18" charset="0"/>
                <a:cs typeface="Times New Roman" pitchFamily="18" charset="0"/>
              </a:rPr>
              <a:t>nhé!</a:t>
            </a:r>
            <a:endParaRPr lang="en-US" sz="3600" dirty="0">
              <a:latin typeface="Times New Roman" panose="02020603050405020304" pitchFamily="18" charset="0"/>
              <a:cs typeface="Times New Roman" pitchFamily="18" charset="0"/>
            </a:endParaRPr>
          </a:p>
        </p:txBody>
      </p:sp>
      <p:pic>
        <p:nvPicPr>
          <p:cNvPr id="6" name="KhuVuonTrenMay-Dangcapnhat_vfb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1059" y="141787"/>
            <a:ext cx="304800" cy="304800"/>
          </a:xfrm>
          <a:prstGeom prst="rect">
            <a:avLst/>
          </a:prstGeom>
        </p:spPr>
      </p:pic>
    </p:spTree>
    <p:extLst>
      <p:ext uri="{BB962C8B-B14F-4D97-AF65-F5344CB8AC3E}">
        <p14:creationId xmlns:p14="http://schemas.microsoft.com/office/powerpoint/2010/main" val="286826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45283" numSld="999">
                <p:cTn id="15" fill="hold" display="0">
                  <p:stCondLst>
                    <p:cond delay="indefinite"/>
                  </p:stCondLst>
                  <p:endCondLst>
                    <p:cond evt="onStopAudio" delay="0">
                      <p:tgtEl>
                        <p:sldTgt/>
                      </p:tgtEl>
                    </p:cond>
                  </p:endCondLst>
                </p:cTn>
                <p:tgtEl>
                  <p:spTgt spid="6"/>
                </p:tgtEl>
              </p:cMediaNode>
            </p:audio>
          </p:childTnLst>
        </p:cTn>
      </p:par>
    </p:tnLst>
    <p:bldLst>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a:extLst>
              <a:ext uri="{FF2B5EF4-FFF2-40B4-BE49-F238E27FC236}">
                <a16:creationId xmlns:a16="http://schemas.microsoft.com/office/drawing/2014/main" id="{6D4F0250-394D-6B66-5CEE-6E22E70D4EE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019C15-F2A7-4838-A5AF-5A346328730F}" type="slidenum">
              <a:rPr lang="en-US" altLang="en-US"/>
              <a:pPr/>
              <a:t>30</a:t>
            </a:fld>
            <a:endParaRPr lang="en-US" altLang="en-US"/>
          </a:p>
        </p:txBody>
      </p:sp>
      <p:sp>
        <p:nvSpPr>
          <p:cNvPr id="25602" name="AutoShape 2">
            <a:extLst>
              <a:ext uri="{FF2B5EF4-FFF2-40B4-BE49-F238E27FC236}">
                <a16:creationId xmlns:a16="http://schemas.microsoft.com/office/drawing/2014/main" id="{E9463348-DCD8-0DD0-4DF2-1A494C353C85}"/>
              </a:ext>
            </a:extLst>
          </p:cNvPr>
          <p:cNvSpPr>
            <a:spLocks noChangeArrowheads="1"/>
          </p:cNvSpPr>
          <p:nvPr/>
        </p:nvSpPr>
        <p:spPr bwMode="auto">
          <a:xfrm>
            <a:off x="1975557" y="2357438"/>
            <a:ext cx="1720850" cy="1319212"/>
          </a:xfrm>
          <a:prstGeom prst="star5">
            <a:avLst/>
          </a:prstGeom>
          <a:gradFill rotWithShape="1">
            <a:gsLst>
              <a:gs pos="0">
                <a:srgbClr val="6600CC"/>
              </a:gs>
              <a:gs pos="50000">
                <a:schemeClr val="tx1"/>
              </a:gs>
              <a:gs pos="100000">
                <a:srgbClr val="6600CC"/>
              </a:gs>
            </a:gsLst>
            <a:lin ang="5400000" scaled="1"/>
          </a:gradFill>
          <a:ln w="9525">
            <a:solidFill>
              <a:srgbClr val="0000CC"/>
            </a:solidFill>
            <a:miter lim="800000"/>
            <a:headEnd/>
            <a:tailEnd/>
          </a:ln>
          <a:effectLst/>
        </p:spPr>
        <p:txBody>
          <a:bodyPr wrap="none" anchor="ctr"/>
          <a:lstStyle/>
          <a:p>
            <a:pPr algn="ctr" eaLnBrk="1" hangingPunct="1">
              <a:defRPr/>
            </a:pPr>
            <a:endParaRPr lang="vi-VN" sz="2400" b="1">
              <a:solidFill>
                <a:schemeClr val="accent1"/>
              </a:solidFill>
              <a:latin typeface=".VnTime" pitchFamily="34" charset="0"/>
            </a:endParaRPr>
          </a:p>
        </p:txBody>
      </p:sp>
      <p:sp>
        <p:nvSpPr>
          <p:cNvPr id="25603" name="AutoShape 3">
            <a:hlinkClick r:id="rId2" action="ppaction://hlinksldjump"/>
            <a:extLst>
              <a:ext uri="{FF2B5EF4-FFF2-40B4-BE49-F238E27FC236}">
                <a16:creationId xmlns:a16="http://schemas.microsoft.com/office/drawing/2014/main" id="{239D0311-B867-78EF-40D3-43CB250F726F}"/>
              </a:ext>
            </a:extLst>
          </p:cNvPr>
          <p:cNvSpPr>
            <a:spLocks noChangeArrowheads="1"/>
          </p:cNvSpPr>
          <p:nvPr/>
        </p:nvSpPr>
        <p:spPr bwMode="auto">
          <a:xfrm>
            <a:off x="2751666" y="4409899"/>
            <a:ext cx="1720850" cy="1319213"/>
          </a:xfrm>
          <a:prstGeom prst="star5">
            <a:avLst/>
          </a:prstGeom>
          <a:solidFill>
            <a:srgbClr val="990099"/>
          </a:solidFill>
          <a:ln w="9525">
            <a:solidFill>
              <a:schemeClr val="tx1"/>
            </a:solidFill>
            <a:miter lim="800000"/>
            <a:headEnd/>
            <a:tailEnd/>
          </a:ln>
          <a:effectLst/>
        </p:spPr>
        <p:txBody>
          <a:bodyPr wrap="none" anchor="ctr"/>
          <a:lstStyle/>
          <a:p>
            <a:pPr algn="ctr" eaLnBrk="1" hangingPunct="1">
              <a:defRPr/>
            </a:pPr>
            <a:endParaRPr lang="vi-VN" sz="2400">
              <a:latin typeface=".VnTime" pitchFamily="34" charset="0"/>
            </a:endParaRPr>
          </a:p>
        </p:txBody>
      </p:sp>
      <p:sp>
        <p:nvSpPr>
          <p:cNvPr id="25604" name="AutoShape 4">
            <a:hlinkClick r:id="rId3" action="ppaction://hlinksldjump"/>
            <a:extLst>
              <a:ext uri="{FF2B5EF4-FFF2-40B4-BE49-F238E27FC236}">
                <a16:creationId xmlns:a16="http://schemas.microsoft.com/office/drawing/2014/main" id="{1BCD996B-85CC-CBAF-B852-AA43C8F92A77}"/>
              </a:ext>
            </a:extLst>
          </p:cNvPr>
          <p:cNvSpPr>
            <a:spLocks noChangeArrowheads="1"/>
          </p:cNvSpPr>
          <p:nvPr/>
        </p:nvSpPr>
        <p:spPr bwMode="auto">
          <a:xfrm rot="21198035">
            <a:off x="5218379" y="4405490"/>
            <a:ext cx="1792288" cy="1316038"/>
          </a:xfrm>
          <a:prstGeom prst="star5">
            <a:avLst/>
          </a:prstGeom>
          <a:solidFill>
            <a:schemeClr val="accent2"/>
          </a:solidFill>
          <a:ln w="9525">
            <a:solidFill>
              <a:srgbClr val="FFFF66"/>
            </a:solidFill>
            <a:miter lim="800000"/>
            <a:headEnd/>
            <a:tailEnd/>
          </a:ln>
          <a:effectLst/>
        </p:spPr>
        <p:txBody>
          <a:bodyPr wrap="none" anchor="ctr"/>
          <a:lstStyle/>
          <a:p>
            <a:pPr algn="ctr" eaLnBrk="1" hangingPunct="1">
              <a:defRPr/>
            </a:pPr>
            <a:endParaRPr lang="vi-VN" sz="2400">
              <a:latin typeface=".VnTime" pitchFamily="34" charset="0"/>
            </a:endParaRPr>
          </a:p>
        </p:txBody>
      </p:sp>
      <p:sp>
        <p:nvSpPr>
          <p:cNvPr id="25605" name="AutoShape 5">
            <a:extLst>
              <a:ext uri="{FF2B5EF4-FFF2-40B4-BE49-F238E27FC236}">
                <a16:creationId xmlns:a16="http://schemas.microsoft.com/office/drawing/2014/main" id="{DA30C8B5-6098-3186-C2FD-9C145FCDDD9F}"/>
              </a:ext>
            </a:extLst>
          </p:cNvPr>
          <p:cNvSpPr>
            <a:spLocks noChangeArrowheads="1"/>
          </p:cNvSpPr>
          <p:nvPr/>
        </p:nvSpPr>
        <p:spPr bwMode="auto">
          <a:xfrm>
            <a:off x="5915201" y="2490787"/>
            <a:ext cx="1795462" cy="1293812"/>
          </a:xfrm>
          <a:prstGeom prst="star5">
            <a:avLst/>
          </a:prstGeom>
          <a:solidFill>
            <a:schemeClr val="hlink"/>
          </a:solidFill>
          <a:ln w="9525">
            <a:solidFill>
              <a:schemeClr val="folHlink"/>
            </a:solidFill>
            <a:miter lim="800000"/>
            <a:headEnd/>
            <a:tailEnd/>
          </a:ln>
          <a:effectLst/>
        </p:spPr>
        <p:txBody>
          <a:bodyPr wrap="none" anchor="ctr"/>
          <a:lstStyle/>
          <a:p>
            <a:pPr algn="ctr" eaLnBrk="1" hangingPunct="1">
              <a:defRPr/>
            </a:pPr>
            <a:endParaRPr lang="vi-VN" sz="2400">
              <a:solidFill>
                <a:srgbClr val="FF0000"/>
              </a:solidFill>
              <a:latin typeface=".VnTime" pitchFamily="34" charset="0"/>
            </a:endParaRPr>
          </a:p>
        </p:txBody>
      </p:sp>
      <p:sp>
        <p:nvSpPr>
          <p:cNvPr id="25606" name="AutoShape 6">
            <a:hlinkClick r:id="rId4" action="ppaction://hlinksldjump"/>
            <a:extLst>
              <a:ext uri="{FF2B5EF4-FFF2-40B4-BE49-F238E27FC236}">
                <a16:creationId xmlns:a16="http://schemas.microsoft.com/office/drawing/2014/main" id="{10EC8D4E-7EF2-39D9-7949-28C56E26D8CB}"/>
              </a:ext>
            </a:extLst>
          </p:cNvPr>
          <p:cNvSpPr>
            <a:spLocks noChangeArrowheads="1"/>
          </p:cNvSpPr>
          <p:nvPr/>
        </p:nvSpPr>
        <p:spPr bwMode="auto">
          <a:xfrm>
            <a:off x="4114800" y="1078089"/>
            <a:ext cx="1709738" cy="1495425"/>
          </a:xfrm>
          <a:prstGeom prst="star5">
            <a:avLst/>
          </a:prstGeom>
          <a:gradFill rotWithShape="1">
            <a:gsLst>
              <a:gs pos="0">
                <a:srgbClr val="D60093"/>
              </a:gs>
              <a:gs pos="50000">
                <a:schemeClr val="tx1"/>
              </a:gs>
              <a:gs pos="100000">
                <a:srgbClr val="D60093"/>
              </a:gs>
            </a:gsLst>
            <a:lin ang="5400000" scaled="1"/>
          </a:gradFill>
          <a:ln w="9525">
            <a:solidFill>
              <a:srgbClr val="D60093"/>
            </a:solidFill>
            <a:miter lim="800000"/>
            <a:headEnd/>
            <a:tailEnd/>
          </a:ln>
          <a:effectLst/>
        </p:spPr>
        <p:txBody>
          <a:bodyPr wrap="none" anchor="ctr"/>
          <a:lstStyle/>
          <a:p>
            <a:pPr algn="ctr" eaLnBrk="1" hangingPunct="1">
              <a:defRPr/>
            </a:pPr>
            <a:endParaRPr lang="vi-VN" sz="2400" b="1">
              <a:solidFill>
                <a:srgbClr val="0000CC"/>
              </a:solidFill>
              <a:latin typeface=".VnTime" pitchFamily="34" charset="0"/>
            </a:endParaRPr>
          </a:p>
        </p:txBody>
      </p:sp>
      <p:sp>
        <p:nvSpPr>
          <p:cNvPr id="25607" name="Text Box 7">
            <a:hlinkClick r:id="rId5" action="ppaction://hlinksldjump"/>
            <a:extLst>
              <a:ext uri="{FF2B5EF4-FFF2-40B4-BE49-F238E27FC236}">
                <a16:creationId xmlns:a16="http://schemas.microsoft.com/office/drawing/2014/main" id="{C2B7A4ED-1BE5-D84B-D875-4AA2B1E82E7D}"/>
              </a:ext>
            </a:extLst>
          </p:cNvPr>
          <p:cNvSpPr txBox="1">
            <a:spLocks noChangeArrowheads="1"/>
          </p:cNvSpPr>
          <p:nvPr/>
        </p:nvSpPr>
        <p:spPr bwMode="auto">
          <a:xfrm>
            <a:off x="7124700" y="6305550"/>
            <a:ext cx="1443038" cy="466725"/>
          </a:xfrm>
          <a:prstGeom prst="rect">
            <a:avLst/>
          </a:prstGeom>
          <a:solidFill>
            <a:srgbClr val="FFFF66"/>
          </a:solidFill>
          <a:ln w="9525">
            <a:solidFill>
              <a:srgbClr val="0066FF"/>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dirty="0" err="1">
                <a:solidFill>
                  <a:srgbClr val="0000D0"/>
                </a:solidFill>
                <a:latin typeface="Times New Roman" panose="02020603050405020304" pitchFamily="18" charset="0"/>
              </a:rPr>
              <a:t>Luật</a:t>
            </a:r>
            <a:r>
              <a:rPr lang="en-US" altLang="en-US" sz="2400" dirty="0">
                <a:solidFill>
                  <a:srgbClr val="0000D0"/>
                </a:solidFill>
                <a:latin typeface="Times New Roman" panose="02020603050405020304" pitchFamily="18" charset="0"/>
              </a:rPr>
              <a:t> </a:t>
            </a:r>
            <a:r>
              <a:rPr lang="en-US" altLang="en-US" sz="2400" dirty="0" err="1">
                <a:solidFill>
                  <a:srgbClr val="0000D0"/>
                </a:solidFill>
                <a:latin typeface="Times New Roman" panose="02020603050405020304" pitchFamily="18" charset="0"/>
                <a:hlinkClick r:id="rId6" action="ppaction://hlinksldjump"/>
              </a:rPr>
              <a:t>chơi</a:t>
            </a:r>
            <a:endParaRPr lang="en-US" altLang="en-US" sz="2400" dirty="0">
              <a:solidFill>
                <a:srgbClr val="0000D0"/>
              </a:solidFill>
              <a:latin typeface="Times New Roman" panose="02020603050405020304" pitchFamily="18" charset="0"/>
            </a:endParaRPr>
          </a:p>
        </p:txBody>
      </p:sp>
      <p:sp>
        <p:nvSpPr>
          <p:cNvPr id="25608" name="AutoShape 8">
            <a:extLst>
              <a:ext uri="{FF2B5EF4-FFF2-40B4-BE49-F238E27FC236}">
                <a16:creationId xmlns:a16="http://schemas.microsoft.com/office/drawing/2014/main" id="{10BB1992-31AD-293F-E633-3DFE5A19CE34}"/>
              </a:ext>
            </a:extLst>
          </p:cNvPr>
          <p:cNvSpPr>
            <a:spLocks noChangeArrowheads="1"/>
          </p:cNvSpPr>
          <p:nvPr/>
        </p:nvSpPr>
        <p:spPr bwMode="auto">
          <a:xfrm>
            <a:off x="8305800" y="304800"/>
            <a:ext cx="457200" cy="381000"/>
          </a:xfrm>
          <a:prstGeom prst="star5">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a:effectLst/>
        </p:spPr>
        <p:txBody>
          <a:bodyPr wrap="none" anchor="ctr"/>
          <a:lstStyle/>
          <a:p>
            <a:pPr eaLnBrk="1" hangingPunct="1">
              <a:defRPr/>
            </a:pPr>
            <a:endParaRPr lang="vi-VN">
              <a:latin typeface="Arial" charset="0"/>
            </a:endParaRPr>
          </a:p>
        </p:txBody>
      </p:sp>
      <p:sp>
        <p:nvSpPr>
          <p:cNvPr id="19466" name="Oval 9">
            <a:extLst>
              <a:ext uri="{FF2B5EF4-FFF2-40B4-BE49-F238E27FC236}">
                <a16:creationId xmlns:a16="http://schemas.microsoft.com/office/drawing/2014/main" id="{39C14595-976C-E799-F9D2-8B5E73451B78}"/>
              </a:ext>
            </a:extLst>
          </p:cNvPr>
          <p:cNvSpPr>
            <a:spLocks noChangeArrowheads="1"/>
          </p:cNvSpPr>
          <p:nvPr/>
        </p:nvSpPr>
        <p:spPr bwMode="auto">
          <a:xfrm>
            <a:off x="2926556" y="2128837"/>
            <a:ext cx="3509963" cy="3433763"/>
          </a:xfrm>
          <a:prstGeom prst="ellipse">
            <a:avLst/>
          </a:prstGeom>
          <a:noFill/>
          <a:ln w="9525" algn="ctr">
            <a:solidFill>
              <a:srgbClr val="CC00CC"/>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US"/>
          </a:p>
        </p:txBody>
      </p:sp>
      <p:sp>
        <p:nvSpPr>
          <p:cNvPr id="25610" name="AutoShape 10">
            <a:extLst>
              <a:ext uri="{FF2B5EF4-FFF2-40B4-BE49-F238E27FC236}">
                <a16:creationId xmlns:a16="http://schemas.microsoft.com/office/drawing/2014/main" id="{7EBCE552-5D32-0767-F689-A38BAA229B9B}"/>
              </a:ext>
            </a:extLst>
          </p:cNvPr>
          <p:cNvSpPr>
            <a:spLocks noChangeArrowheads="1"/>
          </p:cNvSpPr>
          <p:nvPr/>
        </p:nvSpPr>
        <p:spPr bwMode="auto">
          <a:xfrm>
            <a:off x="3146424" y="2314575"/>
            <a:ext cx="3070225" cy="2333625"/>
          </a:xfrm>
          <a:prstGeom prst="star5">
            <a:avLst/>
          </a:prstGeom>
          <a:gradFill rotWithShape="1">
            <a:gsLst>
              <a:gs pos="0">
                <a:srgbClr val="FFFF00"/>
              </a:gs>
              <a:gs pos="100000">
                <a:srgbClr val="FF0000"/>
              </a:gs>
            </a:gsLst>
            <a:path path="shape">
              <a:fillToRect l="50000" t="50000" r="50000" b="50000"/>
            </a:path>
          </a:gradFill>
          <a:ln w="9525">
            <a:solidFill>
              <a:schemeClr val="accent1"/>
            </a:solidFill>
            <a:miter lim="800000"/>
            <a:headEnd/>
            <a:tailEnd/>
          </a:ln>
          <a:effectLst>
            <a:outerShdw dist="107763" dir="13500000" sx="75000" sy="75000" algn="tl" rotWithShape="0">
              <a:schemeClr val="bg2">
                <a:alpha val="50000"/>
              </a:schemeClr>
            </a:outerShdw>
          </a:effectLst>
        </p:spPr>
        <p:txBody>
          <a:bodyPr wrap="none" anchor="ctr"/>
          <a:lstStyle/>
          <a:p>
            <a:pPr algn="ctr" eaLnBrk="1" hangingPunct="1">
              <a:defRPr/>
            </a:pPr>
            <a:endParaRPr lang="vi-VN" sz="2400">
              <a:solidFill>
                <a:schemeClr val="bg1"/>
              </a:solidFill>
              <a:latin typeface=".VnTime" pitchFamily="34" charset="0"/>
            </a:endParaRPr>
          </a:p>
        </p:txBody>
      </p:sp>
      <p:sp>
        <p:nvSpPr>
          <p:cNvPr id="25611" name="AutoShape 11">
            <a:hlinkClick r:id="rId7" action="ppaction://hlinksldjump"/>
            <a:extLst>
              <a:ext uri="{FF2B5EF4-FFF2-40B4-BE49-F238E27FC236}">
                <a16:creationId xmlns:a16="http://schemas.microsoft.com/office/drawing/2014/main" id="{2A5B1146-3E77-1845-87B8-CC534226E338}"/>
              </a:ext>
            </a:extLst>
          </p:cNvPr>
          <p:cNvSpPr>
            <a:spLocks noChangeArrowheads="1"/>
          </p:cNvSpPr>
          <p:nvPr/>
        </p:nvSpPr>
        <p:spPr bwMode="auto">
          <a:xfrm>
            <a:off x="5867400" y="2403475"/>
            <a:ext cx="1908175" cy="1606550"/>
          </a:xfrm>
          <a:prstGeom prst="star5">
            <a:avLst/>
          </a:prstGeom>
          <a:gradFill rotWithShape="0">
            <a:gsLst>
              <a:gs pos="0">
                <a:srgbClr val="6600CC"/>
              </a:gs>
              <a:gs pos="100000">
                <a:srgbClr val="6600CC">
                  <a:gamma/>
                  <a:tint val="19216"/>
                  <a:invGamma/>
                </a:srgbClr>
              </a:gs>
            </a:gsLst>
            <a:path path="shape">
              <a:fillToRect l="50000" t="50000" r="50000" b="50000"/>
            </a:path>
          </a:gradFill>
          <a:ln w="9525">
            <a:noFill/>
            <a:miter lim="800000"/>
            <a:headEnd/>
            <a:tailEnd/>
          </a:ln>
          <a:effectLst>
            <a:outerShdw dist="107763" dir="13500000" sx="75000" sy="75000" algn="tl" rotWithShape="0">
              <a:srgbClr val="808080">
                <a:alpha val="50000"/>
              </a:srgbClr>
            </a:outerShdw>
          </a:effectLst>
        </p:spPr>
        <p:txBody>
          <a:bodyPr wrap="none" anchor="ctr"/>
          <a:lstStyle/>
          <a:p>
            <a:pPr algn="ctr" eaLnBrk="1" hangingPunct="1">
              <a:defRPr/>
            </a:pPr>
            <a:r>
              <a:rPr lang="en-US" sz="3600" b="1" dirty="0">
                <a:solidFill>
                  <a:srgbClr val="FF0000"/>
                </a:solidFill>
                <a:latin typeface=".VnTime" pitchFamily="34" charset="0"/>
              </a:rPr>
              <a:t>5</a:t>
            </a:r>
          </a:p>
        </p:txBody>
      </p:sp>
      <p:sp>
        <p:nvSpPr>
          <p:cNvPr id="25612" name="AutoShape 12">
            <a:hlinkClick r:id="rId8" action="ppaction://hlinksldjump"/>
            <a:extLst>
              <a:ext uri="{FF2B5EF4-FFF2-40B4-BE49-F238E27FC236}">
                <a16:creationId xmlns:a16="http://schemas.microsoft.com/office/drawing/2014/main" id="{A0377B12-F555-BF72-0352-650817965FDD}"/>
              </a:ext>
            </a:extLst>
          </p:cNvPr>
          <p:cNvSpPr>
            <a:spLocks noChangeArrowheads="1"/>
          </p:cNvSpPr>
          <p:nvPr/>
        </p:nvSpPr>
        <p:spPr bwMode="auto">
          <a:xfrm>
            <a:off x="2769571" y="4444609"/>
            <a:ext cx="1795463" cy="1293813"/>
          </a:xfrm>
          <a:prstGeom prst="star5">
            <a:avLst/>
          </a:prstGeom>
          <a:gradFill rotWithShape="1">
            <a:gsLst>
              <a:gs pos="0">
                <a:srgbClr val="9900CC"/>
              </a:gs>
              <a:gs pos="100000">
                <a:srgbClr val="00FFFF"/>
              </a:gs>
            </a:gsLst>
            <a:path path="shape">
              <a:fillToRect l="50000" t="50000" r="50000" b="50000"/>
            </a:path>
          </a:gradFill>
          <a:ln w="12700">
            <a:noFill/>
            <a:miter lim="800000"/>
            <a:headEnd/>
            <a:tailEnd/>
          </a:ln>
          <a:effectLst>
            <a:outerShdw dist="107763" dir="13500000" sx="75000" sy="75000" algn="tl" rotWithShape="0">
              <a:srgbClr val="808080">
                <a:alpha val="50000"/>
              </a:srgbClr>
            </a:outerShdw>
          </a:effectLst>
        </p:spPr>
        <p:txBody>
          <a:bodyPr wrap="none" anchor="ctr"/>
          <a:lstStyle/>
          <a:p>
            <a:pPr algn="ctr" eaLnBrk="1" hangingPunct="1">
              <a:defRPr/>
            </a:pPr>
            <a:r>
              <a:rPr lang="en-US" sz="3600" b="1">
                <a:solidFill>
                  <a:srgbClr val="0000FF"/>
                </a:solidFill>
                <a:latin typeface=".VnTime" pitchFamily="34" charset="0"/>
              </a:rPr>
              <a:t>2</a:t>
            </a:r>
          </a:p>
        </p:txBody>
      </p:sp>
      <p:sp>
        <p:nvSpPr>
          <p:cNvPr id="25613" name="AutoShape 13">
            <a:hlinkClick r:id="rId2" action="ppaction://hlinksldjump"/>
            <a:extLst>
              <a:ext uri="{FF2B5EF4-FFF2-40B4-BE49-F238E27FC236}">
                <a16:creationId xmlns:a16="http://schemas.microsoft.com/office/drawing/2014/main" id="{47D1F2B7-F4C7-99D5-A8E2-B8E61955E9F5}"/>
              </a:ext>
            </a:extLst>
          </p:cNvPr>
          <p:cNvSpPr>
            <a:spLocks noChangeArrowheads="1"/>
          </p:cNvSpPr>
          <p:nvPr/>
        </p:nvSpPr>
        <p:spPr bwMode="auto">
          <a:xfrm>
            <a:off x="2051757" y="2384827"/>
            <a:ext cx="1558925" cy="1304523"/>
          </a:xfrm>
          <a:prstGeom prst="star5">
            <a:avLst/>
          </a:prstGeom>
          <a:gradFill rotWithShape="0">
            <a:gsLst>
              <a:gs pos="0">
                <a:schemeClr val="bg1"/>
              </a:gs>
              <a:gs pos="100000">
                <a:srgbClr val="CC0099"/>
              </a:gs>
            </a:gsLst>
            <a:path path="shape">
              <a:fillToRect l="50000" t="50000" r="50000" b="50000"/>
            </a:path>
          </a:gradFill>
          <a:ln w="12700">
            <a:noFill/>
            <a:miter lim="800000"/>
            <a:headEnd/>
            <a:tailEnd/>
          </a:ln>
          <a:effectLst>
            <a:outerShdw dist="107763" dir="13500000" sx="75000" sy="75000" algn="tl" rotWithShape="0">
              <a:srgbClr val="808080">
                <a:alpha val="50000"/>
              </a:srgbClr>
            </a:outerShdw>
          </a:effectLst>
        </p:spPr>
        <p:txBody>
          <a:bodyPr wrap="none" anchor="ctr"/>
          <a:lstStyle/>
          <a:p>
            <a:pPr algn="ctr" eaLnBrk="1" hangingPunct="1">
              <a:defRPr/>
            </a:pPr>
            <a:r>
              <a:rPr lang="en-US" sz="3600" b="1" dirty="0">
                <a:solidFill>
                  <a:srgbClr val="006600"/>
                </a:solidFill>
                <a:latin typeface=".VnTime" pitchFamily="34" charset="0"/>
                <a:hlinkClick r:id="rId9" action="ppaction://hlinksldjump"/>
              </a:rPr>
              <a:t>3</a:t>
            </a:r>
            <a:endParaRPr lang="en-US" sz="3600" b="1" dirty="0">
              <a:solidFill>
                <a:srgbClr val="006600"/>
              </a:solidFill>
              <a:latin typeface=".VnTime" pitchFamily="34" charset="0"/>
            </a:endParaRPr>
          </a:p>
        </p:txBody>
      </p:sp>
      <p:sp>
        <p:nvSpPr>
          <p:cNvPr id="25614" name="AutoShape 14">
            <a:hlinkClick r:id="rId2" action="ppaction://hlinksldjump"/>
            <a:extLst>
              <a:ext uri="{FF2B5EF4-FFF2-40B4-BE49-F238E27FC236}">
                <a16:creationId xmlns:a16="http://schemas.microsoft.com/office/drawing/2014/main" id="{F971418D-AF36-D8DC-4064-4691D1F0ACF1}"/>
              </a:ext>
            </a:extLst>
          </p:cNvPr>
          <p:cNvSpPr>
            <a:spLocks noChangeArrowheads="1"/>
          </p:cNvSpPr>
          <p:nvPr/>
        </p:nvSpPr>
        <p:spPr bwMode="auto">
          <a:xfrm>
            <a:off x="4114800" y="1143000"/>
            <a:ext cx="1720850" cy="1393825"/>
          </a:xfrm>
          <a:prstGeom prst="star5">
            <a:avLst/>
          </a:prstGeom>
          <a:gradFill rotWithShape="0">
            <a:gsLst>
              <a:gs pos="0">
                <a:srgbClr val="156B13"/>
              </a:gs>
              <a:gs pos="50000">
                <a:srgbClr val="9CB86E"/>
              </a:gs>
              <a:gs pos="100000">
                <a:srgbClr val="DDEBCF"/>
              </a:gs>
            </a:gsLst>
            <a:path path="shape">
              <a:fillToRect l="50000" t="50000" r="50000" b="50000"/>
            </a:path>
          </a:gradFill>
          <a:ln w="9525">
            <a:noFill/>
            <a:miter lim="800000"/>
            <a:headEnd/>
            <a:tailEnd/>
          </a:ln>
          <a:effectLst>
            <a:outerShdw dist="107763" dir="13500000" sx="75000" sy="75000" algn="tl" rotWithShape="0">
              <a:srgbClr val="808080">
                <a:alpha val="50000"/>
              </a:srgbClr>
            </a:outerShdw>
          </a:effectLst>
        </p:spPr>
        <p:txBody>
          <a:bodyPr wrap="none" anchor="ctr"/>
          <a:lstStyle/>
          <a:p>
            <a:pPr algn="ctr" eaLnBrk="1" hangingPunct="1">
              <a:defRPr/>
            </a:pPr>
            <a:r>
              <a:rPr lang="en-US" sz="3600" b="1">
                <a:solidFill>
                  <a:srgbClr val="CC0099"/>
                </a:solidFill>
                <a:latin typeface=".VnTime" pitchFamily="34" charset="0"/>
              </a:rPr>
              <a:t>4</a:t>
            </a:r>
            <a:endParaRPr lang="en-US" sz="3600" b="1" dirty="0">
              <a:solidFill>
                <a:srgbClr val="CC0099"/>
              </a:solidFill>
              <a:latin typeface=".VnTime" pitchFamily="34" charset="0"/>
            </a:endParaRPr>
          </a:p>
        </p:txBody>
      </p:sp>
      <p:sp>
        <p:nvSpPr>
          <p:cNvPr id="25615" name="AutoShape 15">
            <a:hlinkClick r:id="rId10" action="ppaction://hlinksldjump"/>
            <a:extLst>
              <a:ext uri="{FF2B5EF4-FFF2-40B4-BE49-F238E27FC236}">
                <a16:creationId xmlns:a16="http://schemas.microsoft.com/office/drawing/2014/main" id="{F875B6D7-A639-88EE-D356-FDA09552B754}"/>
              </a:ext>
            </a:extLst>
          </p:cNvPr>
          <p:cNvSpPr>
            <a:spLocks noChangeArrowheads="1"/>
          </p:cNvSpPr>
          <p:nvPr/>
        </p:nvSpPr>
        <p:spPr bwMode="auto">
          <a:xfrm rot="21153565">
            <a:off x="5248481" y="4403903"/>
            <a:ext cx="1720850" cy="1319212"/>
          </a:xfrm>
          <a:prstGeom prst="star5">
            <a:avLst/>
          </a:prstGeom>
          <a:gradFill rotWithShape="1">
            <a:gsLst>
              <a:gs pos="0">
                <a:srgbClr val="00FFFF"/>
              </a:gs>
              <a:gs pos="100000">
                <a:srgbClr val="FF0066">
                  <a:alpha val="98000"/>
                </a:srgbClr>
              </a:gs>
            </a:gsLst>
            <a:path path="shape">
              <a:fillToRect l="50000" t="50000" r="50000" b="50000"/>
            </a:path>
          </a:gradFill>
          <a:ln w="9525">
            <a:solidFill>
              <a:srgbClr val="FF0000"/>
            </a:solidFill>
            <a:miter lim="800000"/>
            <a:headEnd/>
            <a:tailEnd/>
          </a:ln>
          <a:effectLst>
            <a:outerShdw dist="107763" dir="13500000" sx="75000" sy="75000" algn="tl" rotWithShape="0">
              <a:schemeClr val="bg2">
                <a:alpha val="50000"/>
              </a:schemeClr>
            </a:outerShdw>
          </a:effectLst>
        </p:spPr>
        <p:txBody>
          <a:bodyPr wrap="none" anchor="ctr"/>
          <a:lstStyle/>
          <a:p>
            <a:pPr algn="ctr" eaLnBrk="1" hangingPunct="1">
              <a:defRPr/>
            </a:pPr>
            <a:r>
              <a:rPr lang="en-US" sz="3600" b="1" dirty="0">
                <a:solidFill>
                  <a:srgbClr val="FF0000"/>
                </a:solidFill>
                <a:latin typeface=".VnTime" pitchFamily="34" charset="0"/>
              </a:rPr>
              <a:t>1</a:t>
            </a:r>
          </a:p>
        </p:txBody>
      </p:sp>
      <p:sp>
        <p:nvSpPr>
          <p:cNvPr id="19473" name="AutoShape 16">
            <a:hlinkClick r:id="rId11" action="ppaction://hlinksldjump"/>
            <a:extLst>
              <a:ext uri="{FF2B5EF4-FFF2-40B4-BE49-F238E27FC236}">
                <a16:creationId xmlns:a16="http://schemas.microsoft.com/office/drawing/2014/main" id="{A8E9055D-A015-3BD6-FE13-AB651BF9A5B8}"/>
              </a:ext>
            </a:extLst>
          </p:cNvPr>
          <p:cNvSpPr>
            <a:spLocks noChangeArrowheads="1"/>
          </p:cNvSpPr>
          <p:nvPr/>
        </p:nvSpPr>
        <p:spPr bwMode="auto">
          <a:xfrm>
            <a:off x="8748713" y="5867400"/>
            <a:ext cx="395287" cy="519113"/>
          </a:xfrm>
          <a:prstGeom prst="actionButtonBackPrevious">
            <a:avLst/>
          </a:prstGeom>
          <a:solidFill>
            <a:srgbClr val="FFFF99"/>
          </a:solidFill>
          <a:ln w="9525">
            <a:solidFill>
              <a:srgbClr val="FFFFCC"/>
            </a:solidFill>
            <a:miter lim="800000"/>
            <a:headEnd/>
            <a:tailEnd/>
          </a:ln>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25626" name="AutoShape 26">
            <a:extLst>
              <a:ext uri="{FF2B5EF4-FFF2-40B4-BE49-F238E27FC236}">
                <a16:creationId xmlns:a16="http://schemas.microsoft.com/office/drawing/2014/main" id="{C9633C5F-2C30-2295-6F57-0F368956CF13}"/>
              </a:ext>
            </a:extLst>
          </p:cNvPr>
          <p:cNvSpPr>
            <a:spLocks noChangeArrowheads="1"/>
          </p:cNvSpPr>
          <p:nvPr/>
        </p:nvSpPr>
        <p:spPr bwMode="auto">
          <a:xfrm>
            <a:off x="378706" y="1295400"/>
            <a:ext cx="822325" cy="669925"/>
          </a:xfrm>
          <a:prstGeom prst="star5">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a:effectLst>
            <a:outerShdw dist="107763" dir="8100000" algn="ctr" rotWithShape="0">
              <a:schemeClr val="bg2">
                <a:alpha val="50000"/>
              </a:schemeClr>
            </a:outerShdw>
          </a:effectLst>
        </p:spPr>
        <p:txBody>
          <a:bodyPr wrap="none" anchor="ctr"/>
          <a:lstStyle/>
          <a:p>
            <a:pPr eaLnBrk="1" hangingPunct="1">
              <a:defRPr/>
            </a:pPr>
            <a:endParaRPr lang="vi-VN">
              <a:latin typeface="Arial" charset="0"/>
            </a:endParaRPr>
          </a:p>
        </p:txBody>
      </p:sp>
      <p:sp>
        <p:nvSpPr>
          <p:cNvPr id="19477" name="WordArt 28">
            <a:extLst>
              <a:ext uri="{FF2B5EF4-FFF2-40B4-BE49-F238E27FC236}">
                <a16:creationId xmlns:a16="http://schemas.microsoft.com/office/drawing/2014/main" id="{4D25A9D6-AAD6-539F-493F-184294F3AC0B}"/>
              </a:ext>
            </a:extLst>
          </p:cNvPr>
          <p:cNvSpPr>
            <a:spLocks noChangeArrowheads="1" noChangeShapeType="1" noTextEdit="1"/>
          </p:cNvSpPr>
          <p:nvPr/>
        </p:nvSpPr>
        <p:spPr bwMode="auto">
          <a:xfrm>
            <a:off x="1219200" y="381000"/>
            <a:ext cx="7162800" cy="6858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gradFill rotWithShape="1">
                  <a:gsLst>
                    <a:gs pos="0">
                      <a:srgbClr val="FF6600"/>
                    </a:gs>
                    <a:gs pos="50000">
                      <a:srgbClr val="FFD3B6"/>
                    </a:gs>
                    <a:gs pos="100000">
                      <a:srgbClr val="FF6600"/>
                    </a:gs>
                  </a:gsLst>
                  <a:lin ang="5400000" scaled="1"/>
                </a:gradFill>
                <a:latin typeface="Times New Roman" panose="02020603050405020304" pitchFamily="18" charset="0"/>
                <a:cs typeface="Times New Roman" panose="02020603050405020304" pitchFamily="18" charset="0"/>
              </a:rPr>
              <a:t>TÌM NGÔI SAO MAY MẮN !</a:t>
            </a:r>
          </a:p>
        </p:txBody>
      </p:sp>
      <mc:AlternateContent xmlns:mc="http://schemas.openxmlformats.org/markup-compatibility/2006" xmlns:p14="http://schemas.microsoft.com/office/powerpoint/2010/main">
        <mc:Choice Requires="p14">
          <p:contentPart p14:bwMode="auto" r:id="rId12">
            <p14:nvContentPartPr>
              <p14:cNvPr id="3" name="Ink 2">
                <a:extLst>
                  <a:ext uri="{FF2B5EF4-FFF2-40B4-BE49-F238E27FC236}">
                    <a16:creationId xmlns:a16="http://schemas.microsoft.com/office/drawing/2014/main" id="{9126F3E0-DA60-6BBF-65C7-14BFFF958B1C}"/>
                  </a:ext>
                </a:extLst>
              </p14:cNvPr>
              <p14:cNvContentPartPr/>
              <p14:nvPr/>
            </p14:nvContentPartPr>
            <p14:xfrm>
              <a:off x="2045160" y="6607800"/>
              <a:ext cx="360" cy="360"/>
            </p14:xfrm>
          </p:contentPart>
        </mc:Choice>
        <mc:Fallback xmlns="">
          <p:pic>
            <p:nvPicPr>
              <p:cNvPr id="3" name="Ink 2">
                <a:extLst>
                  <a:ext uri="{FF2B5EF4-FFF2-40B4-BE49-F238E27FC236}">
                    <a16:creationId xmlns:a16="http://schemas.microsoft.com/office/drawing/2014/main" id="{9126F3E0-DA60-6BBF-65C7-14BFFF958B1C}"/>
                  </a:ext>
                </a:extLst>
              </p:cNvPr>
              <p:cNvPicPr/>
              <p:nvPr/>
            </p:nvPicPr>
            <p:blipFill>
              <a:blip r:embed="rId19"/>
              <a:stretch>
                <a:fillRect/>
              </a:stretch>
            </p:blipFill>
            <p:spPr>
              <a:xfrm>
                <a:off x="2029320" y="654444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 name="Ink 3">
                <a:extLst>
                  <a:ext uri="{FF2B5EF4-FFF2-40B4-BE49-F238E27FC236}">
                    <a16:creationId xmlns:a16="http://schemas.microsoft.com/office/drawing/2014/main" id="{C7FA14FB-4A2B-0186-F891-C160A01E4FFE}"/>
                  </a:ext>
                </a:extLst>
              </p14:cNvPr>
              <p14:cNvContentPartPr/>
              <p14:nvPr/>
            </p14:nvContentPartPr>
            <p14:xfrm>
              <a:off x="544680" y="3643200"/>
              <a:ext cx="360" cy="360"/>
            </p14:xfrm>
          </p:contentPart>
        </mc:Choice>
        <mc:Fallback xmlns="">
          <p:pic>
            <p:nvPicPr>
              <p:cNvPr id="4" name="Ink 3">
                <a:extLst>
                  <a:ext uri="{FF2B5EF4-FFF2-40B4-BE49-F238E27FC236}">
                    <a16:creationId xmlns:a16="http://schemas.microsoft.com/office/drawing/2014/main" id="{C7FA14FB-4A2B-0186-F891-C160A01E4FFE}"/>
                  </a:ext>
                </a:extLst>
              </p:cNvPr>
              <p:cNvPicPr/>
              <p:nvPr/>
            </p:nvPicPr>
            <p:blipFill>
              <a:blip r:embed="rId19"/>
              <a:stretch>
                <a:fillRect/>
              </a:stretch>
            </p:blipFill>
            <p:spPr>
              <a:xfrm>
                <a:off x="528840" y="357984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 name="Ink 7">
                <a:extLst>
                  <a:ext uri="{FF2B5EF4-FFF2-40B4-BE49-F238E27FC236}">
                    <a16:creationId xmlns:a16="http://schemas.microsoft.com/office/drawing/2014/main" id="{754E7AFF-3E80-F26E-3E5C-9475509C1083}"/>
                  </a:ext>
                </a:extLst>
              </p14:cNvPr>
              <p14:cNvContentPartPr/>
              <p14:nvPr/>
            </p14:nvContentPartPr>
            <p14:xfrm>
              <a:off x="2062800" y="5625720"/>
              <a:ext cx="6930000" cy="991440"/>
            </p14:xfrm>
          </p:contentPart>
        </mc:Choice>
        <mc:Fallback xmlns="">
          <p:pic>
            <p:nvPicPr>
              <p:cNvPr id="8" name="Ink 7">
                <a:extLst>
                  <a:ext uri="{FF2B5EF4-FFF2-40B4-BE49-F238E27FC236}">
                    <a16:creationId xmlns:a16="http://schemas.microsoft.com/office/drawing/2014/main" id="{754E7AFF-3E80-F26E-3E5C-9475509C1083}"/>
                  </a:ext>
                </a:extLst>
              </p:cNvPr>
              <p:cNvPicPr/>
              <p:nvPr/>
            </p:nvPicPr>
            <p:blipFill>
              <a:blip r:embed="rId25"/>
              <a:stretch>
                <a:fillRect/>
              </a:stretch>
            </p:blipFill>
            <p:spPr>
              <a:xfrm>
                <a:off x="2053440" y="5616360"/>
                <a:ext cx="6948720" cy="1010160"/>
              </a:xfrm>
              <a:prstGeom prst="rect">
                <a:avLst/>
              </a:prstGeom>
            </p:spPr>
          </p:pic>
        </mc:Fallback>
      </mc:AlternateContent>
      <p:sp>
        <p:nvSpPr>
          <p:cNvPr id="2" name="AutoShape 26">
            <a:extLst>
              <a:ext uri="{FF2B5EF4-FFF2-40B4-BE49-F238E27FC236}">
                <a16:creationId xmlns:a16="http://schemas.microsoft.com/office/drawing/2014/main" id="{065A5732-79E7-31C3-2FFF-E8103CCF72A1}"/>
              </a:ext>
            </a:extLst>
          </p:cNvPr>
          <p:cNvSpPr>
            <a:spLocks noChangeArrowheads="1"/>
          </p:cNvSpPr>
          <p:nvPr/>
        </p:nvSpPr>
        <p:spPr bwMode="auto">
          <a:xfrm>
            <a:off x="1066359" y="5290757"/>
            <a:ext cx="822325" cy="669925"/>
          </a:xfrm>
          <a:prstGeom prst="star5">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a:effectLst>
            <a:outerShdw dist="107763" dir="8100000" algn="ctr" rotWithShape="0">
              <a:schemeClr val="bg2">
                <a:alpha val="50000"/>
              </a:schemeClr>
            </a:outerShdw>
          </a:effectLst>
        </p:spPr>
        <p:txBody>
          <a:bodyPr wrap="none" anchor="ctr"/>
          <a:lstStyle/>
          <a:p>
            <a:pPr eaLnBrk="1" hangingPunct="1">
              <a:defRPr/>
            </a:pPr>
            <a:endParaRPr lang="vi-VN">
              <a:latin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fade">
                                      <p:cBhvr>
                                        <p:cTn id="7" dur="2000"/>
                                        <p:tgtEl>
                                          <p:spTgt spid="25607"/>
                                        </p:tgtEl>
                                      </p:cBhvr>
                                    </p:animEffect>
                                  </p:childTnLst>
                                </p:cTn>
                              </p:par>
                              <p:par>
                                <p:cTn id="8" presetID="8" presetClass="emph" presetSubtype="0" repeatCount="indefinite" fill="hold" nodeType="withEffect">
                                  <p:stCondLst>
                                    <p:cond delay="0"/>
                                  </p:stCondLst>
                                  <p:childTnLst>
                                    <p:animRot by="21600000">
                                      <p:cBhvr>
                                        <p:cTn id="9" dur="2000" fill="hold"/>
                                        <p:tgtEl>
                                          <p:spTgt spid="25608"/>
                                        </p:tgtEl>
                                        <p:attrNameLst>
                                          <p:attrName>r</p:attrName>
                                        </p:attrNameLst>
                                      </p:cBhvr>
                                    </p:animRot>
                                  </p:childTnLst>
                                </p:cTn>
                              </p:par>
                              <p:par>
                                <p:cTn id="10" presetID="8" presetClass="emph" presetSubtype="0" repeatCount="indefinite" fill="hold" nodeType="withEffect">
                                  <p:stCondLst>
                                    <p:cond delay="0"/>
                                  </p:stCondLst>
                                  <p:childTnLst>
                                    <p:animRot by="21600000">
                                      <p:cBhvr>
                                        <p:cTn id="11" dur="2000" fill="hold"/>
                                        <p:tgtEl>
                                          <p:spTgt spid="25626"/>
                                        </p:tgtEl>
                                        <p:attrNameLst>
                                          <p:attrName>r</p:attrName>
                                        </p:attrNameLst>
                                      </p:cBhvr>
                                    </p:animRot>
                                  </p:childTnLst>
                                </p:cTn>
                              </p:par>
                              <p:par>
                                <p:cTn id="12" presetID="8" presetClass="emph" presetSubtype="0" repeatCount="indefinite" fill="hold" nodeType="withEffect">
                                  <p:stCondLst>
                                    <p:cond delay="0"/>
                                  </p:stCondLst>
                                  <p:childTnLst>
                                    <p:animRot by="21600000">
                                      <p:cBhvr>
                                        <p:cTn id="13"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5612"/>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nodeType="clickEffect">
                                  <p:stCondLst>
                                    <p:cond delay="0"/>
                                  </p:stCondLst>
                                  <p:childTnLst>
                                    <p:animEffect transition="out" filter="fade">
                                      <p:cBhvr>
                                        <p:cTn id="18" dur="2000"/>
                                        <p:tgtEl>
                                          <p:spTgt spid="25612"/>
                                        </p:tgtEl>
                                      </p:cBhvr>
                                    </p:animEffect>
                                    <p:set>
                                      <p:cBhvr>
                                        <p:cTn id="19" dur="1" fill="hold">
                                          <p:stCondLst>
                                            <p:cond delay="1999"/>
                                          </p:stCondLst>
                                        </p:cTn>
                                        <p:tgtEl>
                                          <p:spTgt spid="25612"/>
                                        </p:tgtEl>
                                        <p:attrNameLst>
                                          <p:attrName>style.visibility</p:attrName>
                                        </p:attrNameLst>
                                      </p:cBhvr>
                                      <p:to>
                                        <p:strVal val="hidden"/>
                                      </p:to>
                                    </p:set>
                                  </p:childTnLst>
                                </p:cTn>
                              </p:par>
                            </p:childTnLst>
                          </p:cTn>
                        </p:par>
                      </p:childTnLst>
                    </p:cTn>
                  </p:par>
                </p:childTnLst>
              </p:cTn>
              <p:nextCondLst>
                <p:cond evt="onClick" delay="0">
                  <p:tgtEl>
                    <p:spTgt spid="25612"/>
                  </p:tgtEl>
                </p:cond>
              </p:nextCondLst>
            </p:seq>
            <p:seq concurrent="1" nextAc="seek">
              <p:cTn id="20" restart="whenNotActive" fill="hold" evtFilter="cancelBubble" nodeType="interactiveSeq">
                <p:stCondLst>
                  <p:cond evt="onClick" delay="0">
                    <p:tgtEl>
                      <p:spTgt spid="25611"/>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nodeType="clickEffect">
                                  <p:stCondLst>
                                    <p:cond delay="0"/>
                                  </p:stCondLst>
                                  <p:childTnLst>
                                    <p:animEffect transition="out" filter="fade">
                                      <p:cBhvr>
                                        <p:cTn id="24" dur="2000"/>
                                        <p:tgtEl>
                                          <p:spTgt spid="25611"/>
                                        </p:tgtEl>
                                      </p:cBhvr>
                                    </p:animEffect>
                                    <p:set>
                                      <p:cBhvr>
                                        <p:cTn id="25" dur="1" fill="hold">
                                          <p:stCondLst>
                                            <p:cond delay="1999"/>
                                          </p:stCondLst>
                                        </p:cTn>
                                        <p:tgtEl>
                                          <p:spTgt spid="25611"/>
                                        </p:tgtEl>
                                        <p:attrNameLst>
                                          <p:attrName>style.visibility</p:attrName>
                                        </p:attrNameLst>
                                      </p:cBhvr>
                                      <p:to>
                                        <p:strVal val="hidden"/>
                                      </p:to>
                                    </p:set>
                                  </p:childTnLst>
                                </p:cTn>
                              </p:par>
                            </p:childTnLst>
                          </p:cTn>
                        </p:par>
                      </p:childTnLst>
                    </p:cTn>
                  </p:par>
                </p:childTnLst>
              </p:cTn>
              <p:nextCondLst>
                <p:cond evt="onClick" delay="0">
                  <p:tgtEl>
                    <p:spTgt spid="25611"/>
                  </p:tgtEl>
                </p:cond>
              </p:nextCondLst>
            </p:seq>
            <p:seq concurrent="1" nextAc="seek">
              <p:cTn id="26" restart="whenNotActive" fill="hold" evtFilter="cancelBubble" nodeType="interactiveSeq">
                <p:stCondLst>
                  <p:cond evt="onClick" delay="0">
                    <p:tgtEl>
                      <p:spTgt spid="25614"/>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nodeType="clickEffect">
                                  <p:stCondLst>
                                    <p:cond delay="0"/>
                                  </p:stCondLst>
                                  <p:childTnLst>
                                    <p:animEffect transition="out" filter="fade">
                                      <p:cBhvr>
                                        <p:cTn id="30" dur="2000"/>
                                        <p:tgtEl>
                                          <p:spTgt spid="25614"/>
                                        </p:tgtEl>
                                      </p:cBhvr>
                                    </p:animEffect>
                                    <p:set>
                                      <p:cBhvr>
                                        <p:cTn id="31" dur="1" fill="hold">
                                          <p:stCondLst>
                                            <p:cond delay="1999"/>
                                          </p:stCondLst>
                                        </p:cTn>
                                        <p:tgtEl>
                                          <p:spTgt spid="25614"/>
                                        </p:tgtEl>
                                        <p:attrNameLst>
                                          <p:attrName>style.visibility</p:attrName>
                                        </p:attrNameLst>
                                      </p:cBhvr>
                                      <p:to>
                                        <p:strVal val="hidden"/>
                                      </p:to>
                                    </p:set>
                                  </p:childTnLst>
                                </p:cTn>
                              </p:par>
                            </p:childTnLst>
                          </p:cTn>
                        </p:par>
                      </p:childTnLst>
                    </p:cTn>
                  </p:par>
                </p:childTnLst>
              </p:cTn>
              <p:nextCondLst>
                <p:cond evt="onClick" delay="0">
                  <p:tgtEl>
                    <p:spTgt spid="25614"/>
                  </p:tgtEl>
                </p:cond>
              </p:nextCondLst>
            </p:seq>
            <p:seq concurrent="1" nextAc="seek">
              <p:cTn id="32" restart="whenNotActive" fill="hold" evtFilter="cancelBubble" nodeType="interactiveSeq">
                <p:stCondLst>
                  <p:cond evt="onClick" delay="0">
                    <p:tgtEl>
                      <p:spTgt spid="25613"/>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xit" presetSubtype="0" fill="hold" nodeType="clickEffect">
                                  <p:stCondLst>
                                    <p:cond delay="0"/>
                                  </p:stCondLst>
                                  <p:childTnLst>
                                    <p:animEffect transition="out" filter="fade">
                                      <p:cBhvr>
                                        <p:cTn id="36" dur="2000"/>
                                        <p:tgtEl>
                                          <p:spTgt spid="25613"/>
                                        </p:tgtEl>
                                      </p:cBhvr>
                                    </p:animEffect>
                                    <p:set>
                                      <p:cBhvr>
                                        <p:cTn id="37" dur="1" fill="hold">
                                          <p:stCondLst>
                                            <p:cond delay="1999"/>
                                          </p:stCondLst>
                                        </p:cTn>
                                        <p:tgtEl>
                                          <p:spTgt spid="25613"/>
                                        </p:tgtEl>
                                        <p:attrNameLst>
                                          <p:attrName>style.visibility</p:attrName>
                                        </p:attrNameLst>
                                      </p:cBhvr>
                                      <p:to>
                                        <p:strVal val="hidden"/>
                                      </p:to>
                                    </p:set>
                                  </p:childTnLst>
                                </p:cTn>
                              </p:par>
                            </p:childTnLst>
                          </p:cTn>
                        </p:par>
                      </p:childTnLst>
                    </p:cTn>
                  </p:par>
                </p:childTnLst>
              </p:cTn>
              <p:nextCondLst>
                <p:cond evt="onClick" delay="0">
                  <p:tgtEl>
                    <p:spTgt spid="25613"/>
                  </p:tgtEl>
                </p:cond>
              </p:nextCondLst>
            </p:seq>
            <p:seq concurrent="1" nextAc="seek">
              <p:cTn id="38" restart="whenNotActive" fill="hold" evtFilter="cancelBubble" nodeType="interactiveSeq">
                <p:stCondLst>
                  <p:cond evt="onClick" delay="0">
                    <p:tgtEl>
                      <p:spTgt spid="25610"/>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nodeType="clickEffect">
                                  <p:stCondLst>
                                    <p:cond delay="0"/>
                                  </p:stCondLst>
                                  <p:childTnLst>
                                    <p:animEffect transition="out" filter="fade">
                                      <p:cBhvr>
                                        <p:cTn id="42" dur="2000"/>
                                        <p:tgtEl>
                                          <p:spTgt spid="25610"/>
                                        </p:tgtEl>
                                      </p:cBhvr>
                                    </p:animEffect>
                                    <p:set>
                                      <p:cBhvr>
                                        <p:cTn id="43" dur="1" fill="hold">
                                          <p:stCondLst>
                                            <p:cond delay="1999"/>
                                          </p:stCondLst>
                                        </p:cTn>
                                        <p:tgtEl>
                                          <p:spTgt spid="25610"/>
                                        </p:tgtEl>
                                        <p:attrNameLst>
                                          <p:attrName>style.visibility</p:attrName>
                                        </p:attrNameLst>
                                      </p:cBhvr>
                                      <p:to>
                                        <p:strVal val="hidden"/>
                                      </p:to>
                                    </p:set>
                                  </p:childTnLst>
                                </p:cTn>
                              </p:par>
                            </p:childTnLst>
                          </p:cTn>
                        </p:par>
                      </p:childTnLst>
                    </p:cTn>
                  </p:par>
                </p:childTnLst>
              </p:cTn>
              <p:nextCondLst>
                <p:cond evt="onClick" delay="0">
                  <p:tgtEl>
                    <p:spTgt spid="25610"/>
                  </p:tgtEl>
                </p:cond>
              </p:nextCondLst>
            </p:seq>
            <p:seq concurrent="1" nextAc="seek">
              <p:cTn id="44" restart="whenNotActive" fill="hold" evtFilter="cancelBubble" nodeType="interactiveSeq">
                <p:stCondLst>
                  <p:cond evt="onClick" delay="0">
                    <p:tgtEl>
                      <p:spTgt spid="25615"/>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xit" presetSubtype="0" fill="hold" nodeType="clickEffect">
                                  <p:stCondLst>
                                    <p:cond delay="0"/>
                                  </p:stCondLst>
                                  <p:childTnLst>
                                    <p:animEffect transition="out" filter="fade">
                                      <p:cBhvr>
                                        <p:cTn id="48" dur="2000"/>
                                        <p:tgtEl>
                                          <p:spTgt spid="25615"/>
                                        </p:tgtEl>
                                      </p:cBhvr>
                                    </p:animEffect>
                                    <p:set>
                                      <p:cBhvr>
                                        <p:cTn id="49" dur="1" fill="hold">
                                          <p:stCondLst>
                                            <p:cond delay="1999"/>
                                          </p:stCondLst>
                                        </p:cTn>
                                        <p:tgtEl>
                                          <p:spTgt spid="25615"/>
                                        </p:tgtEl>
                                        <p:attrNameLst>
                                          <p:attrName>style.visibility</p:attrName>
                                        </p:attrNameLst>
                                      </p:cBhvr>
                                      <p:to>
                                        <p:strVal val="hidden"/>
                                      </p:to>
                                    </p:set>
                                  </p:childTnLst>
                                </p:cTn>
                              </p:par>
                            </p:childTnLst>
                          </p:cTn>
                        </p:par>
                      </p:childTnLst>
                    </p:cTn>
                  </p:par>
                </p:childTnLst>
              </p:cTn>
              <p:nextCondLst>
                <p:cond evt="onClick" delay="0">
                  <p:tgtEl>
                    <p:spTgt spid="25615"/>
                  </p:tgtEl>
                </p:cond>
              </p:nextCondLst>
            </p:seq>
          </p:childTnLst>
        </p:cTn>
      </p:par>
    </p:tnLst>
    <p:bldLst>
      <p:bldP spid="25607" grpId="0" animBg="1"/>
      <p:bldP spid="25611" grpId="0" animBg="1"/>
      <p:bldP spid="25612" grpId="0" animBg="1"/>
      <p:bldP spid="25613" grpId="0" animBg="1"/>
      <p:bldP spid="25614" grpId="0" animBg="1"/>
      <p:bldP spid="256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2">
            <a:extLst>
              <a:ext uri="{FF2B5EF4-FFF2-40B4-BE49-F238E27FC236}">
                <a16:creationId xmlns:a16="http://schemas.microsoft.com/office/drawing/2014/main" id="{6707EE75-1ECC-5AF5-469E-9F0AE61A41A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Hoàng Thị Thanh Thảo</a:t>
            </a:r>
          </a:p>
        </p:txBody>
      </p:sp>
      <p:sp>
        <p:nvSpPr>
          <p:cNvPr id="20483" name="Slide Number Placeholder 3">
            <a:extLst>
              <a:ext uri="{FF2B5EF4-FFF2-40B4-BE49-F238E27FC236}">
                <a16:creationId xmlns:a16="http://schemas.microsoft.com/office/drawing/2014/main" id="{7A97B401-9C38-3D57-34A8-A67979AF594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E6FB07-9701-4F2D-8054-6378952FE3D6}" type="slidenum">
              <a:rPr lang="en-US" altLang="en-US"/>
              <a:pPr/>
              <a:t>31</a:t>
            </a:fld>
            <a:endParaRPr lang="en-US" altLang="en-US"/>
          </a:p>
        </p:txBody>
      </p:sp>
      <p:sp>
        <p:nvSpPr>
          <p:cNvPr id="20484" name="Text Box 3" descr="Dotted grid">
            <a:hlinkClick r:id="rId2" action="ppaction://hlinksldjump"/>
            <a:extLst>
              <a:ext uri="{FF2B5EF4-FFF2-40B4-BE49-F238E27FC236}">
                <a16:creationId xmlns:a16="http://schemas.microsoft.com/office/drawing/2014/main" id="{2E6C6A15-8712-DBD2-5C03-DE52D837456D}"/>
              </a:ext>
            </a:extLst>
          </p:cNvPr>
          <p:cNvSpPr txBox="1">
            <a:spLocks noChangeArrowheads="1"/>
          </p:cNvSpPr>
          <p:nvPr/>
        </p:nvSpPr>
        <p:spPr bwMode="auto">
          <a:xfrm>
            <a:off x="0" y="0"/>
            <a:ext cx="9144000" cy="7078861"/>
          </a:xfrm>
          <a:prstGeom prst="rect">
            <a:avLst/>
          </a:prstGeom>
          <a:blipFill dpi="0" rotWithShape="0">
            <a:blip r:embed="rId3"/>
            <a:srcRect/>
            <a:tile tx="0" ty="0" sx="100000" sy="100000" flip="none" algn="tl"/>
          </a:blipFill>
          <a:ln w="9525">
            <a:pattFill prst="lgGrid">
              <a:fgClr>
                <a:srgbClr val="000066"/>
              </a:fgClr>
              <a:bgClr>
                <a:srgbClr val="000099"/>
              </a:bgClr>
            </a:patt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US" altLang="en-US" sz="2800" b="1" dirty="0">
              <a:solidFill>
                <a:schemeClr val="bg1"/>
              </a:solidFill>
              <a:latin typeface="Verdana" panose="020B0604030504040204" pitchFamily="34" charset="0"/>
            </a:endParaRPr>
          </a:p>
          <a:p>
            <a:pPr algn="just">
              <a:spcBef>
                <a:spcPct val="50000"/>
              </a:spcBef>
            </a:pPr>
            <a:r>
              <a:rPr lang="en-US" altLang="en-US" sz="28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Có</a:t>
            </a:r>
            <a:r>
              <a:rPr lang="en-US" altLang="en-US" sz="3200" b="1" dirty="0">
                <a:solidFill>
                  <a:schemeClr val="bg1"/>
                </a:solidFill>
                <a:latin typeface="Times New Roman" panose="02020603050405020304" pitchFamily="18" charset="0"/>
              </a:rPr>
              <a:t> 5 </a:t>
            </a:r>
            <a:r>
              <a:rPr lang="en-US" altLang="en-US" sz="3200" b="1" dirty="0" err="1">
                <a:solidFill>
                  <a:schemeClr val="bg1"/>
                </a:solidFill>
                <a:latin typeface="Times New Roman" panose="02020603050405020304" pitchFamily="18" charset="0"/>
              </a:rPr>
              <a:t>ngôi</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sao</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trong</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đó</a:t>
            </a:r>
            <a:r>
              <a:rPr lang="en-US" altLang="en-US" sz="3200" b="1" dirty="0">
                <a:solidFill>
                  <a:schemeClr val="bg1"/>
                </a:solidFill>
                <a:latin typeface="Times New Roman" panose="02020603050405020304" pitchFamily="18" charset="0"/>
              </a:rPr>
              <a:t> </a:t>
            </a:r>
            <a:r>
              <a:rPr lang="vi-VN" altLang="en-US" sz="3200" b="1" dirty="0">
                <a:solidFill>
                  <a:schemeClr val="bg1"/>
                </a:solidFill>
                <a:latin typeface="Times New Roman" panose="02020603050405020304" pitchFamily="18" charset="0"/>
              </a:rPr>
              <a:t>có</a:t>
            </a:r>
            <a:r>
              <a:rPr lang="en-US" altLang="en-US" sz="3200" b="1" dirty="0">
                <a:solidFill>
                  <a:schemeClr val="bg1"/>
                </a:solidFill>
                <a:latin typeface="Times New Roman" panose="02020603050405020304" pitchFamily="18" charset="0"/>
              </a:rPr>
              <a:t> 4 </a:t>
            </a:r>
            <a:r>
              <a:rPr lang="en-US" altLang="en-US" sz="3200" b="1" dirty="0" err="1">
                <a:solidFill>
                  <a:schemeClr val="bg1"/>
                </a:solidFill>
                <a:latin typeface="Times New Roman" panose="02020603050405020304" pitchFamily="18" charset="0"/>
              </a:rPr>
              <a:t>ngôi</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sao</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ẩn</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chứa</a:t>
            </a:r>
            <a:r>
              <a:rPr lang="en-US" altLang="en-US" sz="3200" b="1" dirty="0">
                <a:solidFill>
                  <a:schemeClr val="bg1"/>
                </a:solidFill>
                <a:latin typeface="Times New Roman" panose="02020603050405020304" pitchFamily="18" charset="0"/>
              </a:rPr>
              <a:t> 4 </a:t>
            </a:r>
            <a:r>
              <a:rPr lang="en-US" altLang="en-US" sz="3200" b="1" dirty="0" err="1">
                <a:solidFill>
                  <a:schemeClr val="bg1"/>
                </a:solidFill>
                <a:latin typeface="Times New Roman" panose="02020603050405020304" pitchFamily="18" charset="0"/>
              </a:rPr>
              <a:t>câu</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hỏi</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tương</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ứng</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và</a:t>
            </a:r>
            <a:r>
              <a:rPr lang="en-US" altLang="en-US" sz="3200" b="1" dirty="0">
                <a:solidFill>
                  <a:schemeClr val="bg1"/>
                </a:solidFill>
                <a:latin typeface="Times New Roman" panose="02020603050405020304" pitchFamily="18" charset="0"/>
              </a:rPr>
              <a:t> 1 </a:t>
            </a:r>
            <a:r>
              <a:rPr lang="en-US" altLang="en-US" sz="3200" b="1" dirty="0" err="1">
                <a:solidFill>
                  <a:schemeClr val="bg1"/>
                </a:solidFill>
                <a:latin typeface="Times New Roman" panose="02020603050405020304" pitchFamily="18" charset="0"/>
              </a:rPr>
              <a:t>ngôi</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sao</a:t>
            </a:r>
            <a:r>
              <a:rPr lang="en-US" altLang="en-US" sz="3200" b="1" dirty="0">
                <a:solidFill>
                  <a:schemeClr val="bg1"/>
                </a:solidFill>
                <a:latin typeface="Times New Roman" panose="02020603050405020304" pitchFamily="18" charset="0"/>
              </a:rPr>
              <a:t> may </a:t>
            </a:r>
            <a:r>
              <a:rPr lang="en-US" altLang="en-US" sz="3200" b="1" dirty="0" err="1">
                <a:solidFill>
                  <a:schemeClr val="bg1"/>
                </a:solidFill>
                <a:latin typeface="Times New Roman" panose="02020603050405020304" pitchFamily="18" charset="0"/>
              </a:rPr>
              <a:t>mắn</a:t>
            </a:r>
            <a:r>
              <a:rPr lang="en-US" altLang="en-US" sz="3200" b="1" dirty="0">
                <a:solidFill>
                  <a:schemeClr val="bg1"/>
                </a:solidFill>
                <a:latin typeface="Times New Roman" panose="02020603050405020304" pitchFamily="18" charset="0"/>
              </a:rPr>
              <a:t>.</a:t>
            </a:r>
          </a:p>
          <a:p>
            <a:pPr algn="just">
              <a:spcBef>
                <a:spcPct val="50000"/>
              </a:spcBef>
            </a:pP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Mỗi</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nhóm</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lần</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lượt</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chọn</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một</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ngôi</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sao</a:t>
            </a:r>
            <a:r>
              <a:rPr lang="en-US" altLang="en-US" sz="3200" b="1" dirty="0">
                <a:solidFill>
                  <a:schemeClr val="bg1"/>
                </a:solidFill>
                <a:latin typeface="Times New Roman" panose="02020603050405020304" pitchFamily="18" charset="0"/>
              </a:rPr>
              <a:t>. </a:t>
            </a:r>
          </a:p>
          <a:p>
            <a:pPr algn="just">
              <a:spcBef>
                <a:spcPct val="50000"/>
              </a:spcBef>
            </a:pPr>
            <a:r>
              <a:rPr lang="en-US" altLang="en-US" sz="3200" b="1" dirty="0">
                <a:solidFill>
                  <a:schemeClr val="bg1"/>
                </a:solidFill>
                <a:latin typeface="Times New Roman" panose="02020603050405020304" pitchFamily="18" charset="0"/>
              </a:rPr>
              <a:t>   * </a:t>
            </a:r>
            <a:r>
              <a:rPr lang="en-US" altLang="en-US" sz="3200" b="1" dirty="0" err="1">
                <a:solidFill>
                  <a:schemeClr val="bg1"/>
                </a:solidFill>
                <a:latin typeface="Times New Roman" panose="02020603050405020304" pitchFamily="18" charset="0"/>
              </a:rPr>
              <a:t>Nếu</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nhóm</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chọn</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ngôi</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sao</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và</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trả</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lời</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đầy</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đủ</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câu</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hỏi</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ẩn</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sau</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ngôi</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sao</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thì</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được</a:t>
            </a:r>
            <a:r>
              <a:rPr lang="en-US" altLang="en-US" sz="3200" b="1" dirty="0">
                <a:solidFill>
                  <a:schemeClr val="bg1"/>
                </a:solidFill>
                <a:latin typeface="Times New Roman" panose="02020603050405020304" pitchFamily="18" charset="0"/>
              </a:rPr>
              <a:t> 10 </a:t>
            </a:r>
            <a:r>
              <a:rPr lang="en-US" altLang="en-US" sz="3200" b="1" dirty="0" err="1">
                <a:solidFill>
                  <a:schemeClr val="bg1"/>
                </a:solidFill>
                <a:latin typeface="Times New Roman" panose="02020603050405020304" pitchFamily="18" charset="0"/>
              </a:rPr>
              <a:t>điểm</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nếu</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trả</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lời</a:t>
            </a:r>
            <a:r>
              <a:rPr lang="en-US" altLang="en-US" sz="3200" b="1" dirty="0">
                <a:solidFill>
                  <a:schemeClr val="bg1"/>
                </a:solidFill>
                <a:latin typeface="Times New Roman" panose="02020603050405020304" pitchFamily="18" charset="0"/>
              </a:rPr>
              <a:t> </a:t>
            </a:r>
            <a:r>
              <a:rPr lang="vi-VN" altLang="en-US" sz="3200" b="1" dirty="0">
                <a:solidFill>
                  <a:schemeClr val="bg1"/>
                </a:solidFill>
                <a:latin typeface="Times New Roman" panose="02020603050405020304" pitchFamily="18" charset="0"/>
              </a:rPr>
              <a:t>sai sẽ</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không</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được</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điểm</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Thời</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gian</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suy</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nghĩ</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là</a:t>
            </a:r>
            <a:r>
              <a:rPr lang="en-US" altLang="en-US" sz="3200" b="1" dirty="0">
                <a:solidFill>
                  <a:schemeClr val="bg1"/>
                </a:solidFill>
                <a:latin typeface="Times New Roman" panose="02020603050405020304" pitchFamily="18" charset="0"/>
              </a:rPr>
              <a:t> 10 </a:t>
            </a:r>
            <a:r>
              <a:rPr lang="en-US" altLang="en-US" sz="3200" b="1" dirty="0" err="1">
                <a:solidFill>
                  <a:schemeClr val="bg1"/>
                </a:solidFill>
                <a:latin typeface="Times New Roman" panose="02020603050405020304" pitchFamily="18" charset="0"/>
              </a:rPr>
              <a:t>giây</a:t>
            </a:r>
            <a:r>
              <a:rPr lang="en-US" altLang="en-US" sz="3200" b="1" dirty="0">
                <a:solidFill>
                  <a:schemeClr val="bg1"/>
                </a:solidFill>
                <a:latin typeface="Times New Roman" panose="02020603050405020304" pitchFamily="18" charset="0"/>
              </a:rPr>
              <a:t>.</a:t>
            </a:r>
          </a:p>
          <a:p>
            <a:pPr algn="just">
              <a:spcBef>
                <a:spcPct val="50000"/>
              </a:spcBef>
            </a:pPr>
            <a:r>
              <a:rPr lang="en-US" altLang="en-US" sz="3200" b="1" dirty="0">
                <a:solidFill>
                  <a:schemeClr val="bg1"/>
                </a:solidFill>
                <a:latin typeface="Times New Roman" panose="02020603050405020304" pitchFamily="18" charset="0"/>
              </a:rPr>
              <a:t>   * </a:t>
            </a:r>
            <a:r>
              <a:rPr lang="en-US" altLang="en-US" sz="3200" b="1" dirty="0" err="1">
                <a:solidFill>
                  <a:schemeClr val="bg1"/>
                </a:solidFill>
                <a:latin typeface="Times New Roman" panose="02020603050405020304" pitchFamily="18" charset="0"/>
              </a:rPr>
              <a:t>Nếu</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nhóm</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chọn</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ngôi</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sao</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ẩn</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sau</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là</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ngôi</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sao</a:t>
            </a:r>
            <a:r>
              <a:rPr lang="en-US" altLang="en-US" sz="3200" b="1" dirty="0">
                <a:solidFill>
                  <a:schemeClr val="bg1"/>
                </a:solidFill>
                <a:latin typeface="Times New Roman" panose="02020603050405020304" pitchFamily="18" charset="0"/>
              </a:rPr>
              <a:t> may </a:t>
            </a:r>
            <a:r>
              <a:rPr lang="en-US" altLang="en-US" sz="3200" b="1" dirty="0" err="1">
                <a:solidFill>
                  <a:schemeClr val="bg1"/>
                </a:solidFill>
                <a:latin typeface="Times New Roman" panose="02020603050405020304" pitchFamily="18" charset="0"/>
              </a:rPr>
              <a:t>mắn</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sẽ</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được</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cộng</a:t>
            </a:r>
            <a:r>
              <a:rPr lang="en-US" altLang="en-US" sz="3200" b="1" dirty="0">
                <a:solidFill>
                  <a:schemeClr val="bg1"/>
                </a:solidFill>
                <a:latin typeface="Times New Roman" panose="02020603050405020304" pitchFamily="18" charset="0"/>
              </a:rPr>
              <a:t> 10 </a:t>
            </a:r>
            <a:r>
              <a:rPr lang="en-US" altLang="en-US" sz="3200" b="1" dirty="0" err="1">
                <a:solidFill>
                  <a:schemeClr val="bg1"/>
                </a:solidFill>
                <a:latin typeface="Times New Roman" panose="02020603050405020304" pitchFamily="18" charset="0"/>
              </a:rPr>
              <a:t>điểm</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thưởng</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mà</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không</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phải</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trả</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lời</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câu</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hỏi</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và</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được</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chọn</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ngôi</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sao</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tiếp</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theo</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để</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tham</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gia</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trả</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lời</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câu</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hỏi</a:t>
            </a:r>
            <a:r>
              <a:rPr lang="en-US" altLang="en-US" sz="3200" b="1" dirty="0">
                <a:solidFill>
                  <a:schemeClr val="bg1"/>
                </a:solidFill>
                <a:latin typeface="Times New Roman" panose="02020603050405020304" pitchFamily="18" charset="0"/>
              </a:rPr>
              <a:t>.</a:t>
            </a:r>
          </a:p>
          <a:p>
            <a:pPr algn="just">
              <a:spcBef>
                <a:spcPct val="50000"/>
              </a:spcBef>
            </a:pPr>
            <a:endParaRPr lang="en-US" altLang="en-US" sz="2800" b="1" dirty="0">
              <a:solidFill>
                <a:schemeClr val="bg1"/>
              </a:solidFill>
              <a:latin typeface="Times New Roman" panose="02020603050405020304" pitchFamily="18" charset="0"/>
            </a:endParaRPr>
          </a:p>
        </p:txBody>
      </p:sp>
      <p:sp>
        <p:nvSpPr>
          <p:cNvPr id="26628" name="AutoShape 4">
            <a:extLst>
              <a:ext uri="{FF2B5EF4-FFF2-40B4-BE49-F238E27FC236}">
                <a16:creationId xmlns:a16="http://schemas.microsoft.com/office/drawing/2014/main" id="{6F65DAC1-D5FB-0CEF-D376-B4218EFBC702}"/>
              </a:ext>
            </a:extLst>
          </p:cNvPr>
          <p:cNvSpPr>
            <a:spLocks noChangeArrowheads="1"/>
          </p:cNvSpPr>
          <p:nvPr/>
        </p:nvSpPr>
        <p:spPr bwMode="auto">
          <a:xfrm>
            <a:off x="8181975" y="247650"/>
            <a:ext cx="457200" cy="381000"/>
          </a:xfrm>
          <a:prstGeom prst="star5">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a:effectLst/>
        </p:spPr>
        <p:txBody>
          <a:bodyPr wrap="none" anchor="ctr"/>
          <a:lstStyle/>
          <a:p>
            <a:pPr eaLnBrk="1" hangingPunct="1">
              <a:defRPr/>
            </a:pPr>
            <a:endParaRPr lang="vi-VN">
              <a:latin typeface="Arial" charset="0"/>
            </a:endParaRPr>
          </a:p>
        </p:txBody>
      </p:sp>
      <p:sp>
        <p:nvSpPr>
          <p:cNvPr id="20486" name="AutoShape 8">
            <a:hlinkClick r:id="rId2" action="ppaction://hlinksldjump" highlightClick="1"/>
            <a:extLst>
              <a:ext uri="{FF2B5EF4-FFF2-40B4-BE49-F238E27FC236}">
                <a16:creationId xmlns:a16="http://schemas.microsoft.com/office/drawing/2014/main" id="{DFCA09C7-C447-9387-E14C-1513386618AB}"/>
              </a:ext>
            </a:extLst>
          </p:cNvPr>
          <p:cNvSpPr>
            <a:spLocks noChangeArrowheads="1"/>
          </p:cNvSpPr>
          <p:nvPr/>
        </p:nvSpPr>
        <p:spPr bwMode="auto">
          <a:xfrm>
            <a:off x="8229600" y="6308725"/>
            <a:ext cx="427038" cy="576263"/>
          </a:xfrm>
          <a:prstGeom prst="actionButtonForwardNext">
            <a:avLst/>
          </a:prstGeom>
          <a:solidFill>
            <a:srgbClr val="0000CC"/>
          </a:solidFill>
          <a:ln w="9525">
            <a:solidFill>
              <a:srgbClr val="0000CC"/>
            </a:solidFill>
            <a:miter lim="800000"/>
            <a:headEnd/>
            <a:tailEnd/>
          </a:ln>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20487" name="WordArt 9">
            <a:extLst>
              <a:ext uri="{FF2B5EF4-FFF2-40B4-BE49-F238E27FC236}">
                <a16:creationId xmlns:a16="http://schemas.microsoft.com/office/drawing/2014/main" id="{4004DC66-64EC-537C-87EC-55C67915D3C5}"/>
              </a:ext>
            </a:extLst>
          </p:cNvPr>
          <p:cNvSpPr>
            <a:spLocks noChangeArrowheads="1" noChangeShapeType="1" noTextEdit="1"/>
          </p:cNvSpPr>
          <p:nvPr/>
        </p:nvSpPr>
        <p:spPr bwMode="auto">
          <a:xfrm>
            <a:off x="2819400" y="152400"/>
            <a:ext cx="4038600" cy="611188"/>
          </a:xfrm>
          <a:prstGeom prst="rect">
            <a:avLst/>
          </a:prstGeom>
        </p:spPr>
        <p:txBody>
          <a:bodyPr wrap="none" fromWordArt="1">
            <a:prstTxWarp prst="textPlain">
              <a:avLst>
                <a:gd name="adj" fmla="val 50000"/>
              </a:avLst>
            </a:prstTxWarp>
          </a:bodyPr>
          <a:lstStyle/>
          <a:p>
            <a:pPr algn="ctr"/>
            <a:r>
              <a:rPr lang="vi-VN" sz="3600" b="1" kern="10" dirty="0">
                <a:ln w="9525">
                  <a:solidFill>
                    <a:srgbClr val="FF0066"/>
                  </a:solidFill>
                  <a:round/>
                  <a:headEnd/>
                  <a:tailEnd/>
                </a:ln>
                <a:solidFill>
                  <a:srgbClr val="FFCC00"/>
                </a:solidFill>
                <a:latin typeface="Times New Roman" panose="02020603050405020304" pitchFamily="18" charset="0"/>
                <a:cs typeface="Times New Roman" panose="02020603050405020304" pitchFamily="18" charset="0"/>
              </a:rPr>
              <a:t>LUẬT CHƠI</a:t>
            </a:r>
            <a:endParaRPr lang="en-US" sz="3600" b="1" kern="10" dirty="0">
              <a:ln w="9525">
                <a:solidFill>
                  <a:srgbClr val="FF0066"/>
                </a:solidFill>
                <a:round/>
                <a:headEnd/>
                <a:tailEnd/>
              </a:ln>
              <a:solidFill>
                <a:srgbClr val="FFCC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A2F0B83-421B-F915-9C0E-EF18EA55E15F}"/>
                  </a:ext>
                </a:extLst>
              </p14:cNvPr>
              <p14:cNvContentPartPr/>
              <p14:nvPr/>
            </p14:nvContentPartPr>
            <p14:xfrm>
              <a:off x="6348960" y="3223440"/>
              <a:ext cx="360" cy="360"/>
            </p14:xfrm>
          </p:contentPart>
        </mc:Choice>
        <mc:Fallback xmlns="">
          <p:pic>
            <p:nvPicPr>
              <p:cNvPr id="2" name="Ink 1">
                <a:extLst>
                  <a:ext uri="{FF2B5EF4-FFF2-40B4-BE49-F238E27FC236}">
                    <a16:creationId xmlns:a16="http://schemas.microsoft.com/office/drawing/2014/main" id="{3A2F0B83-421B-F915-9C0E-EF18EA55E15F}"/>
                  </a:ext>
                </a:extLst>
              </p:cNvPr>
              <p:cNvPicPr/>
              <p:nvPr/>
            </p:nvPicPr>
            <p:blipFill>
              <a:blip r:embed="rId5"/>
              <a:stretch>
                <a:fillRect/>
              </a:stretch>
            </p:blipFill>
            <p:spPr>
              <a:xfrm>
                <a:off x="6333120" y="316008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42CEBCB6-DE24-A6D2-55C3-9C878CBEA64B}"/>
                  </a:ext>
                </a:extLst>
              </p14:cNvPr>
              <p14:cNvContentPartPr/>
              <p14:nvPr/>
            </p14:nvContentPartPr>
            <p14:xfrm>
              <a:off x="5616720" y="3714840"/>
              <a:ext cx="360" cy="360"/>
            </p14:xfrm>
          </p:contentPart>
        </mc:Choice>
        <mc:Fallback xmlns="">
          <p:pic>
            <p:nvPicPr>
              <p:cNvPr id="3" name="Ink 2">
                <a:extLst>
                  <a:ext uri="{FF2B5EF4-FFF2-40B4-BE49-F238E27FC236}">
                    <a16:creationId xmlns:a16="http://schemas.microsoft.com/office/drawing/2014/main" id="{42CEBCB6-DE24-A6D2-55C3-9C878CBEA64B}"/>
                  </a:ext>
                </a:extLst>
              </p:cNvPr>
              <p:cNvPicPr/>
              <p:nvPr/>
            </p:nvPicPr>
            <p:blipFill>
              <a:blip r:embed="rId5"/>
              <a:stretch>
                <a:fillRect/>
              </a:stretch>
            </p:blipFill>
            <p:spPr>
              <a:xfrm>
                <a:off x="5600880" y="3651480"/>
                <a:ext cx="31680" cy="127080"/>
              </a:xfrm>
              <a:prstGeom prst="rect">
                <a:avLst/>
              </a:prstGeom>
            </p:spPr>
          </p:pic>
        </mc:Fallback>
      </mc:AlternateContent>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 fill="hold"/>
                                        <p:tgtEl>
                                          <p:spTgt spid="266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a:extLst>
              <a:ext uri="{FF2B5EF4-FFF2-40B4-BE49-F238E27FC236}">
                <a16:creationId xmlns:a16="http://schemas.microsoft.com/office/drawing/2014/main" id="{6D4F0250-394D-6B66-5CEE-6E22E70D4EE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019C15-F2A7-4838-A5AF-5A346328730F}" type="slidenum">
              <a:rPr lang="en-US" altLang="en-US"/>
              <a:pPr/>
              <a:t>32</a:t>
            </a:fld>
            <a:endParaRPr lang="en-US" altLang="en-US"/>
          </a:p>
        </p:txBody>
      </p:sp>
      <p:sp>
        <p:nvSpPr>
          <p:cNvPr id="25602" name="AutoShape 2">
            <a:extLst>
              <a:ext uri="{FF2B5EF4-FFF2-40B4-BE49-F238E27FC236}">
                <a16:creationId xmlns:a16="http://schemas.microsoft.com/office/drawing/2014/main" id="{E9463348-DCD8-0DD0-4DF2-1A494C353C85}"/>
              </a:ext>
            </a:extLst>
          </p:cNvPr>
          <p:cNvSpPr>
            <a:spLocks noChangeArrowheads="1"/>
          </p:cNvSpPr>
          <p:nvPr/>
        </p:nvSpPr>
        <p:spPr bwMode="auto">
          <a:xfrm>
            <a:off x="1975557" y="2357438"/>
            <a:ext cx="1720850" cy="1319212"/>
          </a:xfrm>
          <a:prstGeom prst="star5">
            <a:avLst/>
          </a:prstGeom>
          <a:gradFill rotWithShape="1">
            <a:gsLst>
              <a:gs pos="0">
                <a:srgbClr val="6600CC"/>
              </a:gs>
              <a:gs pos="50000">
                <a:schemeClr val="tx1"/>
              </a:gs>
              <a:gs pos="100000">
                <a:srgbClr val="6600CC"/>
              </a:gs>
            </a:gsLst>
            <a:lin ang="5400000" scaled="1"/>
          </a:gradFill>
          <a:ln w="9525">
            <a:solidFill>
              <a:srgbClr val="0000CC"/>
            </a:solidFill>
            <a:miter lim="800000"/>
            <a:headEnd/>
            <a:tailEnd/>
          </a:ln>
          <a:effectLst/>
        </p:spPr>
        <p:txBody>
          <a:bodyPr wrap="none" anchor="ctr"/>
          <a:lstStyle/>
          <a:p>
            <a:pPr algn="ctr" eaLnBrk="1" hangingPunct="1">
              <a:defRPr/>
            </a:pPr>
            <a:endParaRPr lang="vi-VN" sz="2400" b="1">
              <a:solidFill>
                <a:schemeClr val="accent1"/>
              </a:solidFill>
              <a:latin typeface=".VnTime" pitchFamily="34" charset="0"/>
            </a:endParaRPr>
          </a:p>
        </p:txBody>
      </p:sp>
      <p:sp>
        <p:nvSpPr>
          <p:cNvPr id="25603" name="AutoShape 3">
            <a:hlinkClick r:id="rId2" action="ppaction://hlinksldjump"/>
            <a:extLst>
              <a:ext uri="{FF2B5EF4-FFF2-40B4-BE49-F238E27FC236}">
                <a16:creationId xmlns:a16="http://schemas.microsoft.com/office/drawing/2014/main" id="{239D0311-B867-78EF-40D3-43CB250F726F}"/>
              </a:ext>
            </a:extLst>
          </p:cNvPr>
          <p:cNvSpPr>
            <a:spLocks noChangeArrowheads="1"/>
          </p:cNvSpPr>
          <p:nvPr/>
        </p:nvSpPr>
        <p:spPr bwMode="auto">
          <a:xfrm>
            <a:off x="2751666" y="4409899"/>
            <a:ext cx="1720850" cy="1319213"/>
          </a:xfrm>
          <a:prstGeom prst="star5">
            <a:avLst/>
          </a:prstGeom>
          <a:solidFill>
            <a:srgbClr val="990099"/>
          </a:solidFill>
          <a:ln w="9525">
            <a:solidFill>
              <a:schemeClr val="tx1"/>
            </a:solidFill>
            <a:miter lim="800000"/>
            <a:headEnd/>
            <a:tailEnd/>
          </a:ln>
          <a:effectLst/>
        </p:spPr>
        <p:txBody>
          <a:bodyPr wrap="none" anchor="ctr"/>
          <a:lstStyle/>
          <a:p>
            <a:pPr algn="ctr" eaLnBrk="1" hangingPunct="1">
              <a:defRPr/>
            </a:pPr>
            <a:endParaRPr lang="vi-VN" sz="2400">
              <a:latin typeface=".VnTime" pitchFamily="34" charset="0"/>
            </a:endParaRPr>
          </a:p>
        </p:txBody>
      </p:sp>
      <p:sp>
        <p:nvSpPr>
          <p:cNvPr id="25604" name="AutoShape 4">
            <a:hlinkClick r:id="rId3" action="ppaction://hlinksldjump"/>
            <a:extLst>
              <a:ext uri="{FF2B5EF4-FFF2-40B4-BE49-F238E27FC236}">
                <a16:creationId xmlns:a16="http://schemas.microsoft.com/office/drawing/2014/main" id="{1BCD996B-85CC-CBAF-B852-AA43C8F92A77}"/>
              </a:ext>
            </a:extLst>
          </p:cNvPr>
          <p:cNvSpPr>
            <a:spLocks noChangeArrowheads="1"/>
          </p:cNvSpPr>
          <p:nvPr/>
        </p:nvSpPr>
        <p:spPr bwMode="auto">
          <a:xfrm rot="21198035">
            <a:off x="5218379" y="4405490"/>
            <a:ext cx="1792288" cy="1316038"/>
          </a:xfrm>
          <a:prstGeom prst="star5">
            <a:avLst/>
          </a:prstGeom>
          <a:solidFill>
            <a:schemeClr val="accent2"/>
          </a:solidFill>
          <a:ln w="9525">
            <a:solidFill>
              <a:srgbClr val="FFFF66"/>
            </a:solidFill>
            <a:miter lim="800000"/>
            <a:headEnd/>
            <a:tailEnd/>
          </a:ln>
          <a:effectLst/>
        </p:spPr>
        <p:txBody>
          <a:bodyPr wrap="none" anchor="ctr"/>
          <a:lstStyle/>
          <a:p>
            <a:pPr algn="ctr" eaLnBrk="1" hangingPunct="1">
              <a:defRPr/>
            </a:pPr>
            <a:endParaRPr lang="vi-VN" sz="2400">
              <a:latin typeface=".VnTime" pitchFamily="34" charset="0"/>
            </a:endParaRPr>
          </a:p>
        </p:txBody>
      </p:sp>
      <p:sp>
        <p:nvSpPr>
          <p:cNvPr id="25605" name="AutoShape 5">
            <a:extLst>
              <a:ext uri="{FF2B5EF4-FFF2-40B4-BE49-F238E27FC236}">
                <a16:creationId xmlns:a16="http://schemas.microsoft.com/office/drawing/2014/main" id="{DA30C8B5-6098-3186-C2FD-9C145FCDDD9F}"/>
              </a:ext>
            </a:extLst>
          </p:cNvPr>
          <p:cNvSpPr>
            <a:spLocks noChangeArrowheads="1"/>
          </p:cNvSpPr>
          <p:nvPr/>
        </p:nvSpPr>
        <p:spPr bwMode="auto">
          <a:xfrm>
            <a:off x="5915201" y="2490787"/>
            <a:ext cx="1795462" cy="1293812"/>
          </a:xfrm>
          <a:prstGeom prst="star5">
            <a:avLst/>
          </a:prstGeom>
          <a:solidFill>
            <a:schemeClr val="hlink"/>
          </a:solidFill>
          <a:ln w="9525">
            <a:solidFill>
              <a:schemeClr val="folHlink"/>
            </a:solidFill>
            <a:miter lim="800000"/>
            <a:headEnd/>
            <a:tailEnd/>
          </a:ln>
          <a:effectLst/>
        </p:spPr>
        <p:txBody>
          <a:bodyPr wrap="none" anchor="ctr"/>
          <a:lstStyle/>
          <a:p>
            <a:pPr algn="ctr" eaLnBrk="1" hangingPunct="1">
              <a:defRPr/>
            </a:pPr>
            <a:endParaRPr lang="vi-VN" sz="2400">
              <a:solidFill>
                <a:srgbClr val="FF0000"/>
              </a:solidFill>
              <a:latin typeface=".VnTime" pitchFamily="34" charset="0"/>
            </a:endParaRPr>
          </a:p>
        </p:txBody>
      </p:sp>
      <p:sp>
        <p:nvSpPr>
          <p:cNvPr id="25606" name="AutoShape 6">
            <a:hlinkClick r:id="rId4" action="ppaction://hlinksldjump"/>
            <a:extLst>
              <a:ext uri="{FF2B5EF4-FFF2-40B4-BE49-F238E27FC236}">
                <a16:creationId xmlns:a16="http://schemas.microsoft.com/office/drawing/2014/main" id="{10EC8D4E-7EF2-39D9-7949-28C56E26D8CB}"/>
              </a:ext>
            </a:extLst>
          </p:cNvPr>
          <p:cNvSpPr>
            <a:spLocks noChangeArrowheads="1"/>
          </p:cNvSpPr>
          <p:nvPr/>
        </p:nvSpPr>
        <p:spPr bwMode="auto">
          <a:xfrm>
            <a:off x="4114800" y="1078089"/>
            <a:ext cx="1709738" cy="1495425"/>
          </a:xfrm>
          <a:prstGeom prst="star5">
            <a:avLst/>
          </a:prstGeom>
          <a:gradFill rotWithShape="1">
            <a:gsLst>
              <a:gs pos="0">
                <a:srgbClr val="D60093"/>
              </a:gs>
              <a:gs pos="50000">
                <a:schemeClr val="tx1"/>
              </a:gs>
              <a:gs pos="100000">
                <a:srgbClr val="D60093"/>
              </a:gs>
            </a:gsLst>
            <a:lin ang="5400000" scaled="1"/>
          </a:gradFill>
          <a:ln w="9525">
            <a:solidFill>
              <a:srgbClr val="D60093"/>
            </a:solidFill>
            <a:miter lim="800000"/>
            <a:headEnd/>
            <a:tailEnd/>
          </a:ln>
          <a:effectLst/>
        </p:spPr>
        <p:txBody>
          <a:bodyPr wrap="none" anchor="ctr"/>
          <a:lstStyle/>
          <a:p>
            <a:pPr algn="ctr" eaLnBrk="1" hangingPunct="1">
              <a:defRPr/>
            </a:pPr>
            <a:endParaRPr lang="vi-VN" sz="2400" b="1">
              <a:solidFill>
                <a:srgbClr val="0000CC"/>
              </a:solidFill>
              <a:latin typeface=".VnTime" pitchFamily="34" charset="0"/>
            </a:endParaRPr>
          </a:p>
        </p:txBody>
      </p:sp>
      <p:sp>
        <p:nvSpPr>
          <p:cNvPr id="25607" name="Text Box 7">
            <a:hlinkClick r:id="rId5" action="ppaction://hlinksldjump"/>
            <a:extLst>
              <a:ext uri="{FF2B5EF4-FFF2-40B4-BE49-F238E27FC236}">
                <a16:creationId xmlns:a16="http://schemas.microsoft.com/office/drawing/2014/main" id="{C2B7A4ED-1BE5-D84B-D875-4AA2B1E82E7D}"/>
              </a:ext>
            </a:extLst>
          </p:cNvPr>
          <p:cNvSpPr txBox="1">
            <a:spLocks noChangeArrowheads="1"/>
          </p:cNvSpPr>
          <p:nvPr/>
        </p:nvSpPr>
        <p:spPr bwMode="auto">
          <a:xfrm>
            <a:off x="7124700" y="6305550"/>
            <a:ext cx="1443038" cy="466725"/>
          </a:xfrm>
          <a:prstGeom prst="rect">
            <a:avLst/>
          </a:prstGeom>
          <a:solidFill>
            <a:srgbClr val="FFFF66"/>
          </a:solidFill>
          <a:ln w="9525">
            <a:solidFill>
              <a:srgbClr val="0066FF"/>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dirty="0" err="1">
                <a:solidFill>
                  <a:srgbClr val="0000D0"/>
                </a:solidFill>
                <a:latin typeface="Times New Roman" panose="02020603050405020304" pitchFamily="18" charset="0"/>
              </a:rPr>
              <a:t>Luật</a:t>
            </a:r>
            <a:r>
              <a:rPr lang="en-US" altLang="en-US" sz="2400" dirty="0">
                <a:solidFill>
                  <a:srgbClr val="0000D0"/>
                </a:solidFill>
                <a:latin typeface="Times New Roman" panose="02020603050405020304" pitchFamily="18" charset="0"/>
              </a:rPr>
              <a:t> </a:t>
            </a:r>
            <a:r>
              <a:rPr lang="en-US" altLang="en-US" sz="2400" dirty="0" err="1">
                <a:solidFill>
                  <a:srgbClr val="0000D0"/>
                </a:solidFill>
                <a:latin typeface="Times New Roman" panose="02020603050405020304" pitchFamily="18" charset="0"/>
                <a:hlinkClick r:id="rId6" action="ppaction://hlinksldjump"/>
              </a:rPr>
              <a:t>chơi</a:t>
            </a:r>
            <a:endParaRPr lang="en-US" altLang="en-US" sz="2400" dirty="0">
              <a:solidFill>
                <a:srgbClr val="0000D0"/>
              </a:solidFill>
              <a:latin typeface="Times New Roman" panose="02020603050405020304" pitchFamily="18" charset="0"/>
            </a:endParaRPr>
          </a:p>
        </p:txBody>
      </p:sp>
      <p:sp>
        <p:nvSpPr>
          <p:cNvPr id="25608" name="AutoShape 8">
            <a:extLst>
              <a:ext uri="{FF2B5EF4-FFF2-40B4-BE49-F238E27FC236}">
                <a16:creationId xmlns:a16="http://schemas.microsoft.com/office/drawing/2014/main" id="{10BB1992-31AD-293F-E633-3DFE5A19CE34}"/>
              </a:ext>
            </a:extLst>
          </p:cNvPr>
          <p:cNvSpPr>
            <a:spLocks noChangeArrowheads="1"/>
          </p:cNvSpPr>
          <p:nvPr/>
        </p:nvSpPr>
        <p:spPr bwMode="auto">
          <a:xfrm>
            <a:off x="8305800" y="304800"/>
            <a:ext cx="457200" cy="381000"/>
          </a:xfrm>
          <a:prstGeom prst="star5">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a:effectLst/>
        </p:spPr>
        <p:txBody>
          <a:bodyPr wrap="none" anchor="ctr"/>
          <a:lstStyle/>
          <a:p>
            <a:pPr eaLnBrk="1" hangingPunct="1">
              <a:defRPr/>
            </a:pPr>
            <a:endParaRPr lang="vi-VN">
              <a:latin typeface="Arial" charset="0"/>
            </a:endParaRPr>
          </a:p>
        </p:txBody>
      </p:sp>
      <p:sp>
        <p:nvSpPr>
          <p:cNvPr id="19466" name="Oval 9">
            <a:extLst>
              <a:ext uri="{FF2B5EF4-FFF2-40B4-BE49-F238E27FC236}">
                <a16:creationId xmlns:a16="http://schemas.microsoft.com/office/drawing/2014/main" id="{39C14595-976C-E799-F9D2-8B5E73451B78}"/>
              </a:ext>
            </a:extLst>
          </p:cNvPr>
          <p:cNvSpPr>
            <a:spLocks noChangeArrowheads="1"/>
          </p:cNvSpPr>
          <p:nvPr/>
        </p:nvSpPr>
        <p:spPr bwMode="auto">
          <a:xfrm>
            <a:off x="2926556" y="2128837"/>
            <a:ext cx="3509963" cy="3433763"/>
          </a:xfrm>
          <a:prstGeom prst="ellipse">
            <a:avLst/>
          </a:prstGeom>
          <a:noFill/>
          <a:ln w="9525" algn="ctr">
            <a:solidFill>
              <a:srgbClr val="CC00CC"/>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US"/>
          </a:p>
        </p:txBody>
      </p:sp>
      <p:sp>
        <p:nvSpPr>
          <p:cNvPr id="25610" name="AutoShape 10">
            <a:extLst>
              <a:ext uri="{FF2B5EF4-FFF2-40B4-BE49-F238E27FC236}">
                <a16:creationId xmlns:a16="http://schemas.microsoft.com/office/drawing/2014/main" id="{7EBCE552-5D32-0767-F689-A38BAA229B9B}"/>
              </a:ext>
            </a:extLst>
          </p:cNvPr>
          <p:cNvSpPr>
            <a:spLocks noChangeArrowheads="1"/>
          </p:cNvSpPr>
          <p:nvPr/>
        </p:nvSpPr>
        <p:spPr bwMode="auto">
          <a:xfrm>
            <a:off x="3146424" y="2314575"/>
            <a:ext cx="3070225" cy="2333625"/>
          </a:xfrm>
          <a:prstGeom prst="star5">
            <a:avLst/>
          </a:prstGeom>
          <a:gradFill rotWithShape="1">
            <a:gsLst>
              <a:gs pos="0">
                <a:srgbClr val="FFFF00"/>
              </a:gs>
              <a:gs pos="100000">
                <a:srgbClr val="FF0000"/>
              </a:gs>
            </a:gsLst>
            <a:path path="shape">
              <a:fillToRect l="50000" t="50000" r="50000" b="50000"/>
            </a:path>
          </a:gradFill>
          <a:ln w="9525">
            <a:solidFill>
              <a:schemeClr val="accent1"/>
            </a:solidFill>
            <a:miter lim="800000"/>
            <a:headEnd/>
            <a:tailEnd/>
          </a:ln>
          <a:effectLst>
            <a:outerShdw dist="107763" dir="13500000" sx="75000" sy="75000" algn="tl" rotWithShape="0">
              <a:schemeClr val="bg2">
                <a:alpha val="50000"/>
              </a:schemeClr>
            </a:outerShdw>
          </a:effectLst>
        </p:spPr>
        <p:txBody>
          <a:bodyPr wrap="none" anchor="ctr"/>
          <a:lstStyle/>
          <a:p>
            <a:pPr algn="ctr" eaLnBrk="1" hangingPunct="1">
              <a:defRPr/>
            </a:pPr>
            <a:endParaRPr lang="vi-VN" sz="2400">
              <a:solidFill>
                <a:schemeClr val="bg1"/>
              </a:solidFill>
              <a:latin typeface=".VnTime" pitchFamily="34" charset="0"/>
            </a:endParaRPr>
          </a:p>
        </p:txBody>
      </p:sp>
      <p:sp>
        <p:nvSpPr>
          <p:cNvPr id="25611" name="AutoShape 11">
            <a:hlinkClick r:id="rId7" action="ppaction://hlinksldjump"/>
            <a:extLst>
              <a:ext uri="{FF2B5EF4-FFF2-40B4-BE49-F238E27FC236}">
                <a16:creationId xmlns:a16="http://schemas.microsoft.com/office/drawing/2014/main" id="{2A5B1146-3E77-1845-87B8-CC534226E338}"/>
              </a:ext>
            </a:extLst>
          </p:cNvPr>
          <p:cNvSpPr>
            <a:spLocks noChangeArrowheads="1"/>
          </p:cNvSpPr>
          <p:nvPr/>
        </p:nvSpPr>
        <p:spPr bwMode="auto">
          <a:xfrm>
            <a:off x="5867400" y="2403475"/>
            <a:ext cx="1908175" cy="1606550"/>
          </a:xfrm>
          <a:prstGeom prst="star5">
            <a:avLst/>
          </a:prstGeom>
          <a:gradFill rotWithShape="0">
            <a:gsLst>
              <a:gs pos="0">
                <a:srgbClr val="6600CC"/>
              </a:gs>
              <a:gs pos="100000">
                <a:srgbClr val="6600CC">
                  <a:gamma/>
                  <a:tint val="19216"/>
                  <a:invGamma/>
                </a:srgbClr>
              </a:gs>
            </a:gsLst>
            <a:path path="shape">
              <a:fillToRect l="50000" t="50000" r="50000" b="50000"/>
            </a:path>
          </a:gradFill>
          <a:ln w="9525">
            <a:noFill/>
            <a:miter lim="800000"/>
            <a:headEnd/>
            <a:tailEnd/>
          </a:ln>
          <a:effectLst>
            <a:outerShdw dist="107763" dir="13500000" sx="75000" sy="75000" algn="tl" rotWithShape="0">
              <a:srgbClr val="808080">
                <a:alpha val="50000"/>
              </a:srgbClr>
            </a:outerShdw>
          </a:effectLst>
        </p:spPr>
        <p:txBody>
          <a:bodyPr wrap="none" anchor="ctr"/>
          <a:lstStyle/>
          <a:p>
            <a:pPr algn="ctr" eaLnBrk="1" hangingPunct="1">
              <a:defRPr/>
            </a:pPr>
            <a:r>
              <a:rPr lang="en-US" sz="3600" b="1" dirty="0">
                <a:solidFill>
                  <a:srgbClr val="FF0000"/>
                </a:solidFill>
                <a:latin typeface=".VnTime" pitchFamily="34" charset="0"/>
              </a:rPr>
              <a:t>5</a:t>
            </a:r>
          </a:p>
        </p:txBody>
      </p:sp>
      <p:sp>
        <p:nvSpPr>
          <p:cNvPr id="25612" name="AutoShape 12">
            <a:hlinkClick r:id="rId8" action="ppaction://hlinksldjump"/>
            <a:extLst>
              <a:ext uri="{FF2B5EF4-FFF2-40B4-BE49-F238E27FC236}">
                <a16:creationId xmlns:a16="http://schemas.microsoft.com/office/drawing/2014/main" id="{A0377B12-F555-BF72-0352-650817965FDD}"/>
              </a:ext>
            </a:extLst>
          </p:cNvPr>
          <p:cNvSpPr>
            <a:spLocks noChangeArrowheads="1"/>
          </p:cNvSpPr>
          <p:nvPr/>
        </p:nvSpPr>
        <p:spPr bwMode="auto">
          <a:xfrm>
            <a:off x="2769571" y="4444609"/>
            <a:ext cx="1795463" cy="1293813"/>
          </a:xfrm>
          <a:prstGeom prst="star5">
            <a:avLst/>
          </a:prstGeom>
          <a:gradFill rotWithShape="1">
            <a:gsLst>
              <a:gs pos="0">
                <a:srgbClr val="9900CC"/>
              </a:gs>
              <a:gs pos="100000">
                <a:srgbClr val="00FFFF"/>
              </a:gs>
            </a:gsLst>
            <a:path path="shape">
              <a:fillToRect l="50000" t="50000" r="50000" b="50000"/>
            </a:path>
          </a:gradFill>
          <a:ln w="12700">
            <a:noFill/>
            <a:miter lim="800000"/>
            <a:headEnd/>
            <a:tailEnd/>
          </a:ln>
          <a:effectLst>
            <a:outerShdw dist="107763" dir="13500000" sx="75000" sy="75000" algn="tl" rotWithShape="0">
              <a:srgbClr val="808080">
                <a:alpha val="50000"/>
              </a:srgbClr>
            </a:outerShdw>
          </a:effectLst>
        </p:spPr>
        <p:txBody>
          <a:bodyPr wrap="none" anchor="ctr"/>
          <a:lstStyle/>
          <a:p>
            <a:pPr algn="ctr" eaLnBrk="1" hangingPunct="1">
              <a:defRPr/>
            </a:pPr>
            <a:r>
              <a:rPr lang="en-US" sz="3600" b="1">
                <a:solidFill>
                  <a:srgbClr val="0000FF"/>
                </a:solidFill>
                <a:latin typeface=".VnTime" pitchFamily="34" charset="0"/>
              </a:rPr>
              <a:t>2</a:t>
            </a:r>
          </a:p>
        </p:txBody>
      </p:sp>
      <p:sp>
        <p:nvSpPr>
          <p:cNvPr id="25613" name="AutoShape 13">
            <a:hlinkClick r:id="rId2" action="ppaction://hlinksldjump"/>
            <a:extLst>
              <a:ext uri="{FF2B5EF4-FFF2-40B4-BE49-F238E27FC236}">
                <a16:creationId xmlns:a16="http://schemas.microsoft.com/office/drawing/2014/main" id="{47D1F2B7-F4C7-99D5-A8E2-B8E61955E9F5}"/>
              </a:ext>
            </a:extLst>
          </p:cNvPr>
          <p:cNvSpPr>
            <a:spLocks noChangeArrowheads="1"/>
          </p:cNvSpPr>
          <p:nvPr/>
        </p:nvSpPr>
        <p:spPr bwMode="auto">
          <a:xfrm>
            <a:off x="2051757" y="2384827"/>
            <a:ext cx="1558925" cy="1304523"/>
          </a:xfrm>
          <a:prstGeom prst="star5">
            <a:avLst/>
          </a:prstGeom>
          <a:gradFill rotWithShape="0">
            <a:gsLst>
              <a:gs pos="0">
                <a:schemeClr val="bg1"/>
              </a:gs>
              <a:gs pos="100000">
                <a:srgbClr val="CC0099"/>
              </a:gs>
            </a:gsLst>
            <a:path path="shape">
              <a:fillToRect l="50000" t="50000" r="50000" b="50000"/>
            </a:path>
          </a:gradFill>
          <a:ln w="12700">
            <a:noFill/>
            <a:miter lim="800000"/>
            <a:headEnd/>
            <a:tailEnd/>
          </a:ln>
          <a:effectLst>
            <a:outerShdw dist="107763" dir="13500000" sx="75000" sy="75000" algn="tl" rotWithShape="0">
              <a:srgbClr val="808080">
                <a:alpha val="50000"/>
              </a:srgbClr>
            </a:outerShdw>
          </a:effectLst>
        </p:spPr>
        <p:txBody>
          <a:bodyPr wrap="none" anchor="ctr"/>
          <a:lstStyle/>
          <a:p>
            <a:pPr algn="ctr" eaLnBrk="1" hangingPunct="1">
              <a:defRPr/>
            </a:pPr>
            <a:r>
              <a:rPr lang="en-US" sz="3600" b="1" dirty="0">
                <a:solidFill>
                  <a:srgbClr val="006600"/>
                </a:solidFill>
                <a:latin typeface=".VnTime" pitchFamily="34" charset="0"/>
                <a:hlinkClick r:id="rId9" action="ppaction://hlinksldjump"/>
              </a:rPr>
              <a:t>3</a:t>
            </a:r>
            <a:endParaRPr lang="en-US" sz="3600" b="1" dirty="0">
              <a:solidFill>
                <a:srgbClr val="006600"/>
              </a:solidFill>
              <a:latin typeface=".VnTime" pitchFamily="34" charset="0"/>
            </a:endParaRPr>
          </a:p>
        </p:txBody>
      </p:sp>
      <p:sp>
        <p:nvSpPr>
          <p:cNvPr id="25614" name="AutoShape 14">
            <a:hlinkClick r:id="rId2" action="ppaction://hlinksldjump"/>
            <a:extLst>
              <a:ext uri="{FF2B5EF4-FFF2-40B4-BE49-F238E27FC236}">
                <a16:creationId xmlns:a16="http://schemas.microsoft.com/office/drawing/2014/main" id="{F971418D-AF36-D8DC-4064-4691D1F0ACF1}"/>
              </a:ext>
            </a:extLst>
          </p:cNvPr>
          <p:cNvSpPr>
            <a:spLocks noChangeArrowheads="1"/>
          </p:cNvSpPr>
          <p:nvPr/>
        </p:nvSpPr>
        <p:spPr bwMode="auto">
          <a:xfrm>
            <a:off x="4114800" y="1143000"/>
            <a:ext cx="1720850" cy="1393825"/>
          </a:xfrm>
          <a:prstGeom prst="star5">
            <a:avLst/>
          </a:prstGeom>
          <a:gradFill rotWithShape="0">
            <a:gsLst>
              <a:gs pos="0">
                <a:srgbClr val="156B13"/>
              </a:gs>
              <a:gs pos="50000">
                <a:srgbClr val="9CB86E"/>
              </a:gs>
              <a:gs pos="100000">
                <a:srgbClr val="DDEBCF"/>
              </a:gs>
            </a:gsLst>
            <a:path path="shape">
              <a:fillToRect l="50000" t="50000" r="50000" b="50000"/>
            </a:path>
          </a:gradFill>
          <a:ln w="9525">
            <a:noFill/>
            <a:miter lim="800000"/>
            <a:headEnd/>
            <a:tailEnd/>
          </a:ln>
          <a:effectLst>
            <a:outerShdw dist="107763" dir="13500000" sx="75000" sy="75000" algn="tl" rotWithShape="0">
              <a:srgbClr val="808080">
                <a:alpha val="50000"/>
              </a:srgbClr>
            </a:outerShdw>
          </a:effectLst>
        </p:spPr>
        <p:txBody>
          <a:bodyPr wrap="none" anchor="ctr"/>
          <a:lstStyle/>
          <a:p>
            <a:pPr algn="ctr" eaLnBrk="1" hangingPunct="1">
              <a:defRPr/>
            </a:pPr>
            <a:r>
              <a:rPr lang="en-US" sz="3600" b="1">
                <a:solidFill>
                  <a:srgbClr val="CC0099"/>
                </a:solidFill>
                <a:latin typeface=".VnTime" pitchFamily="34" charset="0"/>
              </a:rPr>
              <a:t>4</a:t>
            </a:r>
            <a:endParaRPr lang="en-US" sz="3600" b="1" dirty="0">
              <a:solidFill>
                <a:srgbClr val="CC0099"/>
              </a:solidFill>
              <a:latin typeface=".VnTime" pitchFamily="34" charset="0"/>
            </a:endParaRPr>
          </a:p>
        </p:txBody>
      </p:sp>
      <p:sp>
        <p:nvSpPr>
          <p:cNvPr id="25615" name="AutoShape 15">
            <a:hlinkClick r:id="rId10" action="ppaction://hlinksldjump"/>
            <a:extLst>
              <a:ext uri="{FF2B5EF4-FFF2-40B4-BE49-F238E27FC236}">
                <a16:creationId xmlns:a16="http://schemas.microsoft.com/office/drawing/2014/main" id="{F875B6D7-A639-88EE-D356-FDA09552B754}"/>
              </a:ext>
            </a:extLst>
          </p:cNvPr>
          <p:cNvSpPr>
            <a:spLocks noChangeArrowheads="1"/>
          </p:cNvSpPr>
          <p:nvPr/>
        </p:nvSpPr>
        <p:spPr bwMode="auto">
          <a:xfrm rot="21153565">
            <a:off x="5248481" y="4403903"/>
            <a:ext cx="1720850" cy="1319212"/>
          </a:xfrm>
          <a:prstGeom prst="star5">
            <a:avLst/>
          </a:prstGeom>
          <a:gradFill rotWithShape="1">
            <a:gsLst>
              <a:gs pos="0">
                <a:srgbClr val="00FFFF"/>
              </a:gs>
              <a:gs pos="100000">
                <a:srgbClr val="FF0066">
                  <a:alpha val="98000"/>
                </a:srgbClr>
              </a:gs>
            </a:gsLst>
            <a:path path="shape">
              <a:fillToRect l="50000" t="50000" r="50000" b="50000"/>
            </a:path>
          </a:gradFill>
          <a:ln w="9525">
            <a:solidFill>
              <a:srgbClr val="FF0000"/>
            </a:solidFill>
            <a:miter lim="800000"/>
            <a:headEnd/>
            <a:tailEnd/>
          </a:ln>
          <a:effectLst>
            <a:outerShdw dist="107763" dir="13500000" sx="75000" sy="75000" algn="tl" rotWithShape="0">
              <a:schemeClr val="bg2">
                <a:alpha val="50000"/>
              </a:schemeClr>
            </a:outerShdw>
          </a:effectLst>
        </p:spPr>
        <p:txBody>
          <a:bodyPr wrap="none" anchor="ctr"/>
          <a:lstStyle/>
          <a:p>
            <a:pPr algn="ctr" eaLnBrk="1" hangingPunct="1">
              <a:defRPr/>
            </a:pPr>
            <a:r>
              <a:rPr lang="en-US" sz="3600" b="1" dirty="0">
                <a:solidFill>
                  <a:srgbClr val="FF0000"/>
                </a:solidFill>
                <a:latin typeface=".VnTime" pitchFamily="34" charset="0"/>
              </a:rPr>
              <a:t>1</a:t>
            </a:r>
          </a:p>
        </p:txBody>
      </p:sp>
      <p:sp>
        <p:nvSpPr>
          <p:cNvPr id="19473" name="AutoShape 16">
            <a:hlinkClick r:id="rId11" action="ppaction://hlinksldjump"/>
            <a:extLst>
              <a:ext uri="{FF2B5EF4-FFF2-40B4-BE49-F238E27FC236}">
                <a16:creationId xmlns:a16="http://schemas.microsoft.com/office/drawing/2014/main" id="{A8E9055D-A015-3BD6-FE13-AB651BF9A5B8}"/>
              </a:ext>
            </a:extLst>
          </p:cNvPr>
          <p:cNvSpPr>
            <a:spLocks noChangeArrowheads="1"/>
          </p:cNvSpPr>
          <p:nvPr/>
        </p:nvSpPr>
        <p:spPr bwMode="auto">
          <a:xfrm>
            <a:off x="8748713" y="5867400"/>
            <a:ext cx="395287" cy="519113"/>
          </a:xfrm>
          <a:prstGeom prst="actionButtonBackPrevious">
            <a:avLst/>
          </a:prstGeom>
          <a:solidFill>
            <a:srgbClr val="FFFF99"/>
          </a:solidFill>
          <a:ln w="9525">
            <a:solidFill>
              <a:srgbClr val="FFFFCC"/>
            </a:solidFill>
            <a:miter lim="800000"/>
            <a:headEnd/>
            <a:tailEnd/>
          </a:ln>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25626" name="AutoShape 26">
            <a:extLst>
              <a:ext uri="{FF2B5EF4-FFF2-40B4-BE49-F238E27FC236}">
                <a16:creationId xmlns:a16="http://schemas.microsoft.com/office/drawing/2014/main" id="{C9633C5F-2C30-2295-6F57-0F368956CF13}"/>
              </a:ext>
            </a:extLst>
          </p:cNvPr>
          <p:cNvSpPr>
            <a:spLocks noChangeArrowheads="1"/>
          </p:cNvSpPr>
          <p:nvPr/>
        </p:nvSpPr>
        <p:spPr bwMode="auto">
          <a:xfrm>
            <a:off x="378706" y="1295400"/>
            <a:ext cx="822325" cy="669925"/>
          </a:xfrm>
          <a:prstGeom prst="star5">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a:effectLst>
            <a:outerShdw dist="107763" dir="8100000" algn="ctr" rotWithShape="0">
              <a:schemeClr val="bg2">
                <a:alpha val="50000"/>
              </a:schemeClr>
            </a:outerShdw>
          </a:effectLst>
        </p:spPr>
        <p:txBody>
          <a:bodyPr wrap="none" anchor="ctr"/>
          <a:lstStyle/>
          <a:p>
            <a:pPr eaLnBrk="1" hangingPunct="1">
              <a:defRPr/>
            </a:pPr>
            <a:endParaRPr lang="vi-VN">
              <a:latin typeface="Arial" charset="0"/>
            </a:endParaRPr>
          </a:p>
        </p:txBody>
      </p:sp>
      <p:sp>
        <p:nvSpPr>
          <p:cNvPr id="19477" name="WordArt 28">
            <a:extLst>
              <a:ext uri="{FF2B5EF4-FFF2-40B4-BE49-F238E27FC236}">
                <a16:creationId xmlns:a16="http://schemas.microsoft.com/office/drawing/2014/main" id="{4D25A9D6-AAD6-539F-493F-184294F3AC0B}"/>
              </a:ext>
            </a:extLst>
          </p:cNvPr>
          <p:cNvSpPr>
            <a:spLocks noChangeArrowheads="1" noChangeShapeType="1" noTextEdit="1"/>
          </p:cNvSpPr>
          <p:nvPr/>
        </p:nvSpPr>
        <p:spPr bwMode="auto">
          <a:xfrm>
            <a:off x="1219200" y="381000"/>
            <a:ext cx="7162800" cy="6858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gradFill rotWithShape="1">
                  <a:gsLst>
                    <a:gs pos="0">
                      <a:srgbClr val="FF6600"/>
                    </a:gs>
                    <a:gs pos="50000">
                      <a:srgbClr val="FFD3B6"/>
                    </a:gs>
                    <a:gs pos="100000">
                      <a:srgbClr val="FF6600"/>
                    </a:gs>
                  </a:gsLst>
                  <a:lin ang="5400000" scaled="1"/>
                </a:gradFill>
                <a:latin typeface="Times New Roman" panose="02020603050405020304" pitchFamily="18" charset="0"/>
                <a:cs typeface="Times New Roman" panose="02020603050405020304" pitchFamily="18" charset="0"/>
              </a:rPr>
              <a:t>TÌM NGÔI SAO MAY MẮN !</a:t>
            </a:r>
          </a:p>
        </p:txBody>
      </p:sp>
      <mc:AlternateContent xmlns:mc="http://schemas.openxmlformats.org/markup-compatibility/2006" xmlns:p14="http://schemas.microsoft.com/office/powerpoint/2010/main">
        <mc:Choice Requires="p14">
          <p:contentPart p14:bwMode="auto" r:id="rId12">
            <p14:nvContentPartPr>
              <p14:cNvPr id="3" name="Ink 2">
                <a:extLst>
                  <a:ext uri="{FF2B5EF4-FFF2-40B4-BE49-F238E27FC236}">
                    <a16:creationId xmlns:a16="http://schemas.microsoft.com/office/drawing/2014/main" id="{9126F3E0-DA60-6BBF-65C7-14BFFF958B1C}"/>
                  </a:ext>
                </a:extLst>
              </p14:cNvPr>
              <p14:cNvContentPartPr/>
              <p14:nvPr/>
            </p14:nvContentPartPr>
            <p14:xfrm>
              <a:off x="2045160" y="6607800"/>
              <a:ext cx="360" cy="360"/>
            </p14:xfrm>
          </p:contentPart>
        </mc:Choice>
        <mc:Fallback xmlns="">
          <p:pic>
            <p:nvPicPr>
              <p:cNvPr id="3" name="Ink 2">
                <a:extLst>
                  <a:ext uri="{FF2B5EF4-FFF2-40B4-BE49-F238E27FC236}">
                    <a16:creationId xmlns:a16="http://schemas.microsoft.com/office/drawing/2014/main" xmlns="" xmlns:p14="http://schemas.microsoft.com/office/powerpoint/2010/main" id="{9126F3E0-DA60-6BBF-65C7-14BFFF958B1C}"/>
                  </a:ext>
                </a:extLst>
              </p:cNvPr>
              <p:cNvPicPr/>
              <p:nvPr/>
            </p:nvPicPr>
            <p:blipFill>
              <a:blip r:embed="rId13"/>
              <a:stretch>
                <a:fillRect/>
              </a:stretch>
            </p:blipFill>
            <p:spPr>
              <a:xfrm>
                <a:off x="2029320" y="6544440"/>
                <a:ext cx="32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 name="Ink 3">
                <a:extLst>
                  <a:ext uri="{FF2B5EF4-FFF2-40B4-BE49-F238E27FC236}">
                    <a16:creationId xmlns:a16="http://schemas.microsoft.com/office/drawing/2014/main" id="{C7FA14FB-4A2B-0186-F891-C160A01E4FFE}"/>
                  </a:ext>
                </a:extLst>
              </p14:cNvPr>
              <p14:cNvContentPartPr/>
              <p14:nvPr/>
            </p14:nvContentPartPr>
            <p14:xfrm>
              <a:off x="544680" y="3643200"/>
              <a:ext cx="360" cy="360"/>
            </p14:xfrm>
          </p:contentPart>
        </mc:Choice>
        <mc:Fallback xmlns="">
          <p:pic>
            <p:nvPicPr>
              <p:cNvPr id="4" name="Ink 3">
                <a:extLst>
                  <a:ext uri="{FF2B5EF4-FFF2-40B4-BE49-F238E27FC236}">
                    <a16:creationId xmlns:a16="http://schemas.microsoft.com/office/drawing/2014/main" xmlns="" xmlns:p14="http://schemas.microsoft.com/office/powerpoint/2010/main" id="{C7FA14FB-4A2B-0186-F891-C160A01E4FFE}"/>
                  </a:ext>
                </a:extLst>
              </p:cNvPr>
              <p:cNvPicPr/>
              <p:nvPr/>
            </p:nvPicPr>
            <p:blipFill>
              <a:blip r:embed="rId13"/>
              <a:stretch>
                <a:fillRect/>
              </a:stretch>
            </p:blipFill>
            <p:spPr>
              <a:xfrm>
                <a:off x="528840" y="3579840"/>
                <a:ext cx="32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id="{754E7AFF-3E80-F26E-3E5C-9475509C1083}"/>
                  </a:ext>
                </a:extLst>
              </p14:cNvPr>
              <p14:cNvContentPartPr/>
              <p14:nvPr/>
            </p14:nvContentPartPr>
            <p14:xfrm>
              <a:off x="2062800" y="5625720"/>
              <a:ext cx="6930000" cy="991440"/>
            </p14:xfrm>
          </p:contentPart>
        </mc:Choice>
        <mc:Fallback xmlns="">
          <p:pic>
            <p:nvPicPr>
              <p:cNvPr id="8" name="Ink 7">
                <a:extLst>
                  <a:ext uri="{FF2B5EF4-FFF2-40B4-BE49-F238E27FC236}">
                    <a16:creationId xmlns:a16="http://schemas.microsoft.com/office/drawing/2014/main" xmlns="" xmlns:p14="http://schemas.microsoft.com/office/powerpoint/2010/main" id="{754E7AFF-3E80-F26E-3E5C-9475509C1083}"/>
                  </a:ext>
                </a:extLst>
              </p:cNvPr>
              <p:cNvPicPr/>
              <p:nvPr/>
            </p:nvPicPr>
            <p:blipFill>
              <a:blip r:embed="rId16"/>
              <a:stretch>
                <a:fillRect/>
              </a:stretch>
            </p:blipFill>
            <p:spPr>
              <a:xfrm>
                <a:off x="2053440" y="5616360"/>
                <a:ext cx="6948720" cy="1010160"/>
              </a:xfrm>
              <a:prstGeom prst="rect">
                <a:avLst/>
              </a:prstGeom>
            </p:spPr>
          </p:pic>
        </mc:Fallback>
      </mc:AlternateContent>
      <p:sp>
        <p:nvSpPr>
          <p:cNvPr id="2" name="AutoShape 26">
            <a:extLst>
              <a:ext uri="{FF2B5EF4-FFF2-40B4-BE49-F238E27FC236}">
                <a16:creationId xmlns:a16="http://schemas.microsoft.com/office/drawing/2014/main" id="{065A5732-79E7-31C3-2FFF-E8103CCF72A1}"/>
              </a:ext>
            </a:extLst>
          </p:cNvPr>
          <p:cNvSpPr>
            <a:spLocks noChangeArrowheads="1"/>
          </p:cNvSpPr>
          <p:nvPr/>
        </p:nvSpPr>
        <p:spPr bwMode="auto">
          <a:xfrm>
            <a:off x="1066359" y="5290757"/>
            <a:ext cx="822325" cy="669925"/>
          </a:xfrm>
          <a:prstGeom prst="star5">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a:effectLst>
            <a:outerShdw dist="107763" dir="8100000" algn="ctr" rotWithShape="0">
              <a:schemeClr val="bg2">
                <a:alpha val="50000"/>
              </a:schemeClr>
            </a:outerShdw>
          </a:effectLst>
        </p:spPr>
        <p:txBody>
          <a:bodyPr wrap="none" anchor="ctr"/>
          <a:lstStyle/>
          <a:p>
            <a:pPr eaLnBrk="1" hangingPunct="1">
              <a:defRPr/>
            </a:pPr>
            <a:endParaRPr lang="vi-VN">
              <a:latin typeface="Arial" charset="0"/>
            </a:endParaRPr>
          </a:p>
        </p:txBody>
      </p:sp>
    </p:spTree>
    <p:extLst>
      <p:ext uri="{BB962C8B-B14F-4D97-AF65-F5344CB8AC3E}">
        <p14:creationId xmlns:p14="http://schemas.microsoft.com/office/powerpoint/2010/main" val="1218602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fade">
                                      <p:cBhvr>
                                        <p:cTn id="7" dur="2000"/>
                                        <p:tgtEl>
                                          <p:spTgt spid="25607"/>
                                        </p:tgtEl>
                                      </p:cBhvr>
                                    </p:animEffect>
                                  </p:childTnLst>
                                </p:cTn>
                              </p:par>
                              <p:par>
                                <p:cTn id="8" presetID="8" presetClass="emph" presetSubtype="0" repeatCount="indefinite" fill="hold" nodeType="withEffect">
                                  <p:stCondLst>
                                    <p:cond delay="0"/>
                                  </p:stCondLst>
                                  <p:childTnLst>
                                    <p:animRot by="21600000">
                                      <p:cBhvr>
                                        <p:cTn id="9" dur="2000" fill="hold"/>
                                        <p:tgtEl>
                                          <p:spTgt spid="25608"/>
                                        </p:tgtEl>
                                        <p:attrNameLst>
                                          <p:attrName>r</p:attrName>
                                        </p:attrNameLst>
                                      </p:cBhvr>
                                    </p:animRot>
                                  </p:childTnLst>
                                </p:cTn>
                              </p:par>
                              <p:par>
                                <p:cTn id="10" presetID="8" presetClass="emph" presetSubtype="0" repeatCount="indefinite" fill="hold" nodeType="withEffect">
                                  <p:stCondLst>
                                    <p:cond delay="0"/>
                                  </p:stCondLst>
                                  <p:childTnLst>
                                    <p:animRot by="21600000">
                                      <p:cBhvr>
                                        <p:cTn id="11" dur="2000" fill="hold"/>
                                        <p:tgtEl>
                                          <p:spTgt spid="25626"/>
                                        </p:tgtEl>
                                        <p:attrNameLst>
                                          <p:attrName>r</p:attrName>
                                        </p:attrNameLst>
                                      </p:cBhvr>
                                    </p:animRot>
                                  </p:childTnLst>
                                </p:cTn>
                              </p:par>
                              <p:par>
                                <p:cTn id="12" presetID="8" presetClass="emph" presetSubtype="0" repeatCount="indefinite" fill="hold" nodeType="withEffect">
                                  <p:stCondLst>
                                    <p:cond delay="0"/>
                                  </p:stCondLst>
                                  <p:childTnLst>
                                    <p:animRot by="21600000">
                                      <p:cBhvr>
                                        <p:cTn id="13"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5612"/>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nodeType="clickEffect">
                                  <p:stCondLst>
                                    <p:cond delay="0"/>
                                  </p:stCondLst>
                                  <p:childTnLst>
                                    <p:animEffect transition="out" filter="fade">
                                      <p:cBhvr>
                                        <p:cTn id="18" dur="2000"/>
                                        <p:tgtEl>
                                          <p:spTgt spid="25612"/>
                                        </p:tgtEl>
                                      </p:cBhvr>
                                    </p:animEffect>
                                    <p:set>
                                      <p:cBhvr>
                                        <p:cTn id="19" dur="1" fill="hold">
                                          <p:stCondLst>
                                            <p:cond delay="1999"/>
                                          </p:stCondLst>
                                        </p:cTn>
                                        <p:tgtEl>
                                          <p:spTgt spid="25612"/>
                                        </p:tgtEl>
                                        <p:attrNameLst>
                                          <p:attrName>style.visibility</p:attrName>
                                        </p:attrNameLst>
                                      </p:cBhvr>
                                      <p:to>
                                        <p:strVal val="hidden"/>
                                      </p:to>
                                    </p:set>
                                  </p:childTnLst>
                                </p:cTn>
                              </p:par>
                            </p:childTnLst>
                          </p:cTn>
                        </p:par>
                      </p:childTnLst>
                    </p:cTn>
                  </p:par>
                </p:childTnLst>
              </p:cTn>
              <p:nextCondLst>
                <p:cond evt="onClick" delay="0">
                  <p:tgtEl>
                    <p:spTgt spid="25612"/>
                  </p:tgtEl>
                </p:cond>
              </p:nextCondLst>
            </p:seq>
            <p:seq concurrent="1" nextAc="seek">
              <p:cTn id="20" restart="whenNotActive" fill="hold" evtFilter="cancelBubble" nodeType="interactiveSeq">
                <p:stCondLst>
                  <p:cond evt="onClick" delay="0">
                    <p:tgtEl>
                      <p:spTgt spid="25611"/>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nodeType="clickEffect">
                                  <p:stCondLst>
                                    <p:cond delay="0"/>
                                  </p:stCondLst>
                                  <p:childTnLst>
                                    <p:animEffect transition="out" filter="fade">
                                      <p:cBhvr>
                                        <p:cTn id="24" dur="2000"/>
                                        <p:tgtEl>
                                          <p:spTgt spid="25611"/>
                                        </p:tgtEl>
                                      </p:cBhvr>
                                    </p:animEffect>
                                    <p:set>
                                      <p:cBhvr>
                                        <p:cTn id="25" dur="1" fill="hold">
                                          <p:stCondLst>
                                            <p:cond delay="1999"/>
                                          </p:stCondLst>
                                        </p:cTn>
                                        <p:tgtEl>
                                          <p:spTgt spid="25611"/>
                                        </p:tgtEl>
                                        <p:attrNameLst>
                                          <p:attrName>style.visibility</p:attrName>
                                        </p:attrNameLst>
                                      </p:cBhvr>
                                      <p:to>
                                        <p:strVal val="hidden"/>
                                      </p:to>
                                    </p:set>
                                  </p:childTnLst>
                                </p:cTn>
                              </p:par>
                            </p:childTnLst>
                          </p:cTn>
                        </p:par>
                      </p:childTnLst>
                    </p:cTn>
                  </p:par>
                </p:childTnLst>
              </p:cTn>
              <p:nextCondLst>
                <p:cond evt="onClick" delay="0">
                  <p:tgtEl>
                    <p:spTgt spid="25611"/>
                  </p:tgtEl>
                </p:cond>
              </p:nextCondLst>
            </p:seq>
            <p:seq concurrent="1" nextAc="seek">
              <p:cTn id="26" restart="whenNotActive" fill="hold" evtFilter="cancelBubble" nodeType="interactiveSeq">
                <p:stCondLst>
                  <p:cond evt="onClick" delay="0">
                    <p:tgtEl>
                      <p:spTgt spid="25614"/>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nodeType="clickEffect">
                                  <p:stCondLst>
                                    <p:cond delay="0"/>
                                  </p:stCondLst>
                                  <p:childTnLst>
                                    <p:animEffect transition="out" filter="fade">
                                      <p:cBhvr>
                                        <p:cTn id="30" dur="2000"/>
                                        <p:tgtEl>
                                          <p:spTgt spid="25614"/>
                                        </p:tgtEl>
                                      </p:cBhvr>
                                    </p:animEffect>
                                    <p:set>
                                      <p:cBhvr>
                                        <p:cTn id="31" dur="1" fill="hold">
                                          <p:stCondLst>
                                            <p:cond delay="1999"/>
                                          </p:stCondLst>
                                        </p:cTn>
                                        <p:tgtEl>
                                          <p:spTgt spid="25614"/>
                                        </p:tgtEl>
                                        <p:attrNameLst>
                                          <p:attrName>style.visibility</p:attrName>
                                        </p:attrNameLst>
                                      </p:cBhvr>
                                      <p:to>
                                        <p:strVal val="hidden"/>
                                      </p:to>
                                    </p:set>
                                  </p:childTnLst>
                                </p:cTn>
                              </p:par>
                            </p:childTnLst>
                          </p:cTn>
                        </p:par>
                      </p:childTnLst>
                    </p:cTn>
                  </p:par>
                </p:childTnLst>
              </p:cTn>
              <p:nextCondLst>
                <p:cond evt="onClick" delay="0">
                  <p:tgtEl>
                    <p:spTgt spid="25614"/>
                  </p:tgtEl>
                </p:cond>
              </p:nextCondLst>
            </p:seq>
            <p:seq concurrent="1" nextAc="seek">
              <p:cTn id="32" restart="whenNotActive" fill="hold" evtFilter="cancelBubble" nodeType="interactiveSeq">
                <p:stCondLst>
                  <p:cond evt="onClick" delay="0">
                    <p:tgtEl>
                      <p:spTgt spid="25613"/>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xit" presetSubtype="0" fill="hold" nodeType="clickEffect">
                                  <p:stCondLst>
                                    <p:cond delay="0"/>
                                  </p:stCondLst>
                                  <p:childTnLst>
                                    <p:animEffect transition="out" filter="fade">
                                      <p:cBhvr>
                                        <p:cTn id="36" dur="2000"/>
                                        <p:tgtEl>
                                          <p:spTgt spid="25613"/>
                                        </p:tgtEl>
                                      </p:cBhvr>
                                    </p:animEffect>
                                    <p:set>
                                      <p:cBhvr>
                                        <p:cTn id="37" dur="1" fill="hold">
                                          <p:stCondLst>
                                            <p:cond delay="1999"/>
                                          </p:stCondLst>
                                        </p:cTn>
                                        <p:tgtEl>
                                          <p:spTgt spid="25613"/>
                                        </p:tgtEl>
                                        <p:attrNameLst>
                                          <p:attrName>style.visibility</p:attrName>
                                        </p:attrNameLst>
                                      </p:cBhvr>
                                      <p:to>
                                        <p:strVal val="hidden"/>
                                      </p:to>
                                    </p:set>
                                  </p:childTnLst>
                                </p:cTn>
                              </p:par>
                            </p:childTnLst>
                          </p:cTn>
                        </p:par>
                      </p:childTnLst>
                    </p:cTn>
                  </p:par>
                </p:childTnLst>
              </p:cTn>
              <p:nextCondLst>
                <p:cond evt="onClick" delay="0">
                  <p:tgtEl>
                    <p:spTgt spid="25613"/>
                  </p:tgtEl>
                </p:cond>
              </p:nextCondLst>
            </p:seq>
            <p:seq concurrent="1" nextAc="seek">
              <p:cTn id="38" restart="whenNotActive" fill="hold" evtFilter="cancelBubble" nodeType="interactiveSeq">
                <p:stCondLst>
                  <p:cond evt="onClick" delay="0">
                    <p:tgtEl>
                      <p:spTgt spid="25610"/>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nodeType="clickEffect">
                                  <p:stCondLst>
                                    <p:cond delay="0"/>
                                  </p:stCondLst>
                                  <p:childTnLst>
                                    <p:animEffect transition="out" filter="fade">
                                      <p:cBhvr>
                                        <p:cTn id="42" dur="2000"/>
                                        <p:tgtEl>
                                          <p:spTgt spid="25610"/>
                                        </p:tgtEl>
                                      </p:cBhvr>
                                    </p:animEffect>
                                    <p:set>
                                      <p:cBhvr>
                                        <p:cTn id="43" dur="1" fill="hold">
                                          <p:stCondLst>
                                            <p:cond delay="1999"/>
                                          </p:stCondLst>
                                        </p:cTn>
                                        <p:tgtEl>
                                          <p:spTgt spid="25610"/>
                                        </p:tgtEl>
                                        <p:attrNameLst>
                                          <p:attrName>style.visibility</p:attrName>
                                        </p:attrNameLst>
                                      </p:cBhvr>
                                      <p:to>
                                        <p:strVal val="hidden"/>
                                      </p:to>
                                    </p:set>
                                  </p:childTnLst>
                                </p:cTn>
                              </p:par>
                            </p:childTnLst>
                          </p:cTn>
                        </p:par>
                      </p:childTnLst>
                    </p:cTn>
                  </p:par>
                </p:childTnLst>
              </p:cTn>
              <p:nextCondLst>
                <p:cond evt="onClick" delay="0">
                  <p:tgtEl>
                    <p:spTgt spid="25610"/>
                  </p:tgtEl>
                </p:cond>
              </p:nextCondLst>
            </p:seq>
            <p:seq concurrent="1" nextAc="seek">
              <p:cTn id="44" restart="whenNotActive" fill="hold" evtFilter="cancelBubble" nodeType="interactiveSeq">
                <p:stCondLst>
                  <p:cond evt="onClick" delay="0">
                    <p:tgtEl>
                      <p:spTgt spid="25615"/>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xit" presetSubtype="0" fill="hold" nodeType="clickEffect">
                                  <p:stCondLst>
                                    <p:cond delay="0"/>
                                  </p:stCondLst>
                                  <p:childTnLst>
                                    <p:animEffect transition="out" filter="fade">
                                      <p:cBhvr>
                                        <p:cTn id="48" dur="2000"/>
                                        <p:tgtEl>
                                          <p:spTgt spid="25615"/>
                                        </p:tgtEl>
                                      </p:cBhvr>
                                    </p:animEffect>
                                    <p:set>
                                      <p:cBhvr>
                                        <p:cTn id="49" dur="1" fill="hold">
                                          <p:stCondLst>
                                            <p:cond delay="1999"/>
                                          </p:stCondLst>
                                        </p:cTn>
                                        <p:tgtEl>
                                          <p:spTgt spid="25615"/>
                                        </p:tgtEl>
                                        <p:attrNameLst>
                                          <p:attrName>style.visibility</p:attrName>
                                        </p:attrNameLst>
                                      </p:cBhvr>
                                      <p:to>
                                        <p:strVal val="hidden"/>
                                      </p:to>
                                    </p:set>
                                  </p:childTnLst>
                                </p:cTn>
                              </p:par>
                            </p:childTnLst>
                          </p:cTn>
                        </p:par>
                      </p:childTnLst>
                    </p:cTn>
                  </p:par>
                </p:childTnLst>
              </p:cTn>
              <p:nextCondLst>
                <p:cond evt="onClick" delay="0">
                  <p:tgtEl>
                    <p:spTgt spid="25615"/>
                  </p:tgtEl>
                </p:cond>
              </p:nextCondLst>
            </p:seq>
          </p:childTnLst>
        </p:cTn>
      </p:par>
    </p:tnLst>
    <p:bldLst>
      <p:bldP spid="25607" grpId="0" animBg="1"/>
      <p:bldP spid="25611" grpId="0" animBg="1"/>
      <p:bldP spid="25612" grpId="0" animBg="1"/>
      <p:bldP spid="25613" grpId="0" animBg="1"/>
      <p:bldP spid="25614" grpId="0" animBg="1"/>
      <p:bldP spid="256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D9B80DB5-3C79-C9EF-8193-DF5675AA42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D5505A-4067-40E0-A685-99273BB41C7E}" type="slidenum">
              <a:rPr lang="en-US" altLang="en-US"/>
              <a:pPr/>
              <a:t>33</a:t>
            </a:fld>
            <a:endParaRPr lang="en-US" altLang="en-US"/>
          </a:p>
        </p:txBody>
      </p:sp>
      <p:sp>
        <p:nvSpPr>
          <p:cNvPr id="21507" name="AutoShape 2">
            <a:hlinkClick r:id="rId6" action="ppaction://hlinksldjump" highlightClick="1"/>
            <a:extLst>
              <a:ext uri="{FF2B5EF4-FFF2-40B4-BE49-F238E27FC236}">
                <a16:creationId xmlns:a16="http://schemas.microsoft.com/office/drawing/2014/main" id="{D58D9207-195F-A42F-D414-CB7F920CBC16}"/>
              </a:ext>
            </a:extLst>
          </p:cNvPr>
          <p:cNvSpPr>
            <a:spLocks noChangeArrowheads="1"/>
          </p:cNvSpPr>
          <p:nvPr/>
        </p:nvSpPr>
        <p:spPr bwMode="auto">
          <a:xfrm>
            <a:off x="8750300" y="6429375"/>
            <a:ext cx="393700" cy="428625"/>
          </a:xfrm>
          <a:prstGeom prst="actionButtonReturn">
            <a:avLst/>
          </a:prstGeom>
          <a:solidFill>
            <a:srgbClr val="0000CC"/>
          </a:solidFill>
          <a:ln w="9525">
            <a:solidFill>
              <a:srgbClr val="0000CC"/>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27651" name="AutoShape 3">
            <a:hlinkClick r:id="rId7" action="ppaction://hlinksldjump"/>
            <a:extLst>
              <a:ext uri="{FF2B5EF4-FFF2-40B4-BE49-F238E27FC236}">
                <a16:creationId xmlns:a16="http://schemas.microsoft.com/office/drawing/2014/main" id="{5C7E3A31-E58B-5636-FDA9-6BB2147AC5B4}"/>
              </a:ext>
            </a:extLst>
          </p:cNvPr>
          <p:cNvSpPr>
            <a:spLocks noChangeArrowheads="1"/>
          </p:cNvSpPr>
          <p:nvPr/>
        </p:nvSpPr>
        <p:spPr bwMode="auto">
          <a:xfrm>
            <a:off x="1764" y="242359"/>
            <a:ext cx="960824" cy="1057275"/>
          </a:xfrm>
          <a:prstGeom prst="star5">
            <a:avLst/>
          </a:prstGeom>
          <a:gradFill rotWithShape="1">
            <a:gsLst>
              <a:gs pos="0">
                <a:srgbClr val="6600CC"/>
              </a:gs>
              <a:gs pos="100000">
                <a:srgbClr val="6600CC">
                  <a:gamma/>
                  <a:tint val="19216"/>
                  <a:invGamma/>
                </a:srgbClr>
              </a:gs>
            </a:gsLst>
            <a:path path="shape">
              <a:fillToRect l="50000" t="50000" r="50000" b="50000"/>
            </a:path>
          </a:gradFill>
          <a:ln w="9525">
            <a:solidFill>
              <a:srgbClr val="00CC00"/>
            </a:solidFill>
            <a:miter lim="800000"/>
            <a:headEnd/>
            <a:tailEnd/>
          </a:ln>
          <a:effectLst/>
        </p:spPr>
        <p:txBody>
          <a:bodyPr wrap="none" anchor="ctr"/>
          <a:lstStyle/>
          <a:p>
            <a:pPr algn="ctr" eaLnBrk="1" hangingPunct="1">
              <a:defRPr/>
            </a:pPr>
            <a:r>
              <a:rPr lang="en-US" sz="3200" b="1" dirty="0">
                <a:solidFill>
                  <a:srgbClr val="009900"/>
                </a:solidFill>
                <a:latin typeface=".VnTime" pitchFamily="34" charset="0"/>
              </a:rPr>
              <a:t>3</a:t>
            </a:r>
          </a:p>
        </p:txBody>
      </p:sp>
      <p:sp>
        <p:nvSpPr>
          <p:cNvPr id="27669" name="AutoShape 21">
            <a:extLst>
              <a:ext uri="{FF2B5EF4-FFF2-40B4-BE49-F238E27FC236}">
                <a16:creationId xmlns:a16="http://schemas.microsoft.com/office/drawing/2014/main" id="{B83BE4AC-D834-160F-4D9C-E957795A7F86}"/>
              </a:ext>
            </a:extLst>
          </p:cNvPr>
          <p:cNvSpPr>
            <a:spLocks noChangeArrowheads="1"/>
          </p:cNvSpPr>
          <p:nvPr/>
        </p:nvSpPr>
        <p:spPr bwMode="auto">
          <a:xfrm>
            <a:off x="8480425" y="239712"/>
            <a:ext cx="587375" cy="655263"/>
          </a:xfrm>
          <a:prstGeom prst="star5">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a:effectLst/>
        </p:spPr>
        <p:txBody>
          <a:bodyPr wrap="none" anchor="ctr"/>
          <a:lstStyle/>
          <a:p>
            <a:pPr eaLnBrk="1" hangingPunct="1">
              <a:defRPr/>
            </a:pPr>
            <a:endParaRPr lang="vi-VN">
              <a:latin typeface="Arial" charset="0"/>
            </a:endParaRPr>
          </a:p>
        </p:txBody>
      </p:sp>
      <p:sp>
        <p:nvSpPr>
          <p:cNvPr id="21511" name="Text Box 45">
            <a:extLst>
              <a:ext uri="{FF2B5EF4-FFF2-40B4-BE49-F238E27FC236}">
                <a16:creationId xmlns:a16="http://schemas.microsoft.com/office/drawing/2014/main" id="{D45E854E-4DE0-0A6C-20D0-CFD9FE603F6C}"/>
              </a:ext>
            </a:extLst>
          </p:cNvPr>
          <p:cNvSpPr txBox="1">
            <a:spLocks noChangeArrowheads="1"/>
          </p:cNvSpPr>
          <p:nvPr/>
        </p:nvSpPr>
        <p:spPr bwMode="auto">
          <a:xfrm>
            <a:off x="685800" y="2119039"/>
            <a:ext cx="7315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3200" b="1" i="1" dirty="0">
                <a:latin typeface="Times New Roman" panose="02020603050405020304" pitchFamily="18" charset="0"/>
                <a:cs typeface="Times New Roman" panose="02020603050405020304" pitchFamily="18" charset="0"/>
              </a:rPr>
              <a:t> - </a:t>
            </a:r>
            <a:r>
              <a:rPr lang="en-US" altLang="en-US" sz="3200" b="1" i="1" dirty="0" err="1">
                <a:latin typeface="Times New Roman" panose="02020603050405020304" pitchFamily="18" charset="0"/>
                <a:cs typeface="Times New Roman" panose="02020603050405020304" pitchFamily="18" charset="0"/>
              </a:rPr>
              <a:t>Tuy</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chúng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tôi</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còn</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bé</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nhưng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chúng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tôi</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nghĩ</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rằng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lúc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đó</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chúng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tôi</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đều</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đã</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hiểu</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những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điều</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ấy</a:t>
            </a:r>
            <a:r>
              <a:rPr lang="en-US" altLang="en-US" sz="3200" b="1" i="1" dirty="0">
                <a:latin typeface="Times New Roman" panose="02020603050405020304" pitchFamily="18" charset="0"/>
                <a:cs typeface="Times New Roman" panose="02020603050405020304" pitchFamily="18" charset="0"/>
              </a:rPr>
              <a:t>.                                                       </a:t>
            </a:r>
            <a:endParaRPr lang="en-US" altLang="en-US" sz="3200" dirty="0">
              <a:latin typeface="Times New Roman" panose="02020603050405020304" pitchFamily="18" charset="0"/>
            </a:endParaRPr>
          </a:p>
        </p:txBody>
      </p:sp>
      <p:sp>
        <p:nvSpPr>
          <p:cNvPr id="27694" name="AutoShape 46" descr="Dotted grid">
            <a:extLst>
              <a:ext uri="{FF2B5EF4-FFF2-40B4-BE49-F238E27FC236}">
                <a16:creationId xmlns:a16="http://schemas.microsoft.com/office/drawing/2014/main" id="{F946953D-A9C4-0AD0-69BA-7A906D1646EC}"/>
              </a:ext>
            </a:extLst>
          </p:cNvPr>
          <p:cNvSpPr>
            <a:spLocks noChangeArrowheads="1"/>
          </p:cNvSpPr>
          <p:nvPr/>
        </p:nvSpPr>
        <p:spPr bwMode="auto">
          <a:xfrm>
            <a:off x="715855" y="4004417"/>
            <a:ext cx="6981119" cy="1084262"/>
          </a:xfrm>
          <a:prstGeom prst="roundRect">
            <a:avLst>
              <a:gd name="adj" fmla="val 16667"/>
            </a:avLst>
          </a:prstGeom>
          <a:blipFill dpi="0" rotWithShape="0">
            <a:blip r:embed="rId8"/>
            <a:srcRect/>
            <a:tile tx="0" ty="0" sx="100000" sy="100000" flip="none" algn="tl"/>
          </a:blipFill>
          <a:ln w="28575">
            <a:solidFill>
              <a:srgbClr val="66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en-US" sz="3600" b="1" dirty="0">
                <a:solidFill>
                  <a:srgbClr val="0000CC"/>
                </a:solidFill>
                <a:latin typeface="Times New Roman" panose="02020603050405020304" pitchFamily="18" charset="0"/>
              </a:rPr>
              <a:t>- Phó từ “</a:t>
            </a:r>
            <a:r>
              <a:rPr lang="vi-VN" altLang="en-US" sz="3600" b="1" dirty="0">
                <a:solidFill>
                  <a:srgbClr val="FF0000"/>
                </a:solidFill>
                <a:latin typeface="Times New Roman" panose="02020603050405020304" pitchFamily="18" charset="0"/>
              </a:rPr>
              <a:t>những</a:t>
            </a:r>
            <a:r>
              <a:rPr lang="vi-VN" altLang="en-US" sz="3600" b="1" dirty="0">
                <a:solidFill>
                  <a:srgbClr val="0000CC"/>
                </a:solidFill>
                <a:latin typeface="Times New Roman" panose="02020603050405020304" pitchFamily="18" charset="0"/>
              </a:rPr>
              <a:t>”: bổ sung ý nghĩa</a:t>
            </a:r>
          </a:p>
          <a:p>
            <a:pPr algn="just" eaLnBrk="1" hangingPunct="1"/>
            <a:r>
              <a:rPr lang="vi-VN" altLang="en-US" sz="3600" b="1" dirty="0">
                <a:solidFill>
                  <a:srgbClr val="0000CC"/>
                </a:solidFill>
                <a:latin typeface="Times New Roman" panose="02020603050405020304" pitchFamily="18" charset="0"/>
              </a:rPr>
              <a:t> về số lượng cho danh từ “điều ấy” </a:t>
            </a:r>
            <a:endParaRPr lang="en-US" altLang="en-US" sz="3600" b="1" dirty="0">
              <a:solidFill>
                <a:srgbClr val="0000CC"/>
              </a:solidFill>
              <a:latin typeface="Times New Roman" panose="02020603050405020304" pitchFamily="18" charset="0"/>
            </a:endParaRPr>
          </a:p>
        </p:txBody>
      </p:sp>
      <p:pic>
        <p:nvPicPr>
          <p:cNvPr id="27695" name="Picture 47" descr="Picture4">
            <a:extLst>
              <a:ext uri="{FF2B5EF4-FFF2-40B4-BE49-F238E27FC236}">
                <a16:creationId xmlns:a16="http://schemas.microsoft.com/office/drawing/2014/main" id="{72637770-FC78-F2F8-E171-3CEAE52F3A0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66003">
            <a:off x="6815138" y="5562600"/>
            <a:ext cx="7905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96" name="Oval 48">
            <a:extLst>
              <a:ext uri="{FF2B5EF4-FFF2-40B4-BE49-F238E27FC236}">
                <a16:creationId xmlns:a16="http://schemas.microsoft.com/office/drawing/2014/main" id="{B8086178-D47F-0E55-C56E-BC07E9A85CF1}"/>
              </a:ext>
            </a:extLst>
          </p:cNvPr>
          <p:cNvSpPr>
            <a:spLocks noChangeArrowheads="1"/>
          </p:cNvSpPr>
          <p:nvPr/>
        </p:nvSpPr>
        <p:spPr bwMode="auto">
          <a:xfrm>
            <a:off x="80772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1</a:t>
            </a:r>
          </a:p>
        </p:txBody>
      </p:sp>
      <p:sp>
        <p:nvSpPr>
          <p:cNvPr id="27697" name="Oval 49">
            <a:extLst>
              <a:ext uri="{FF2B5EF4-FFF2-40B4-BE49-F238E27FC236}">
                <a16:creationId xmlns:a16="http://schemas.microsoft.com/office/drawing/2014/main" id="{AACFF75C-8217-E4BA-28AB-367E5C48A21E}"/>
              </a:ext>
            </a:extLst>
          </p:cNvPr>
          <p:cNvSpPr>
            <a:spLocks noChangeArrowheads="1"/>
          </p:cNvSpPr>
          <p:nvPr/>
        </p:nvSpPr>
        <p:spPr bwMode="auto">
          <a:xfrm>
            <a:off x="80772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2</a:t>
            </a:r>
          </a:p>
        </p:txBody>
      </p:sp>
      <p:sp>
        <p:nvSpPr>
          <p:cNvPr id="27698" name="Oval 50">
            <a:extLst>
              <a:ext uri="{FF2B5EF4-FFF2-40B4-BE49-F238E27FC236}">
                <a16:creationId xmlns:a16="http://schemas.microsoft.com/office/drawing/2014/main" id="{A955FEEE-EC64-8E41-49EF-9ECA0535D228}"/>
              </a:ext>
            </a:extLst>
          </p:cNvPr>
          <p:cNvSpPr>
            <a:spLocks noChangeArrowheads="1"/>
          </p:cNvSpPr>
          <p:nvPr/>
        </p:nvSpPr>
        <p:spPr bwMode="auto">
          <a:xfrm>
            <a:off x="80772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3</a:t>
            </a:r>
          </a:p>
        </p:txBody>
      </p:sp>
      <p:sp>
        <p:nvSpPr>
          <p:cNvPr id="27699" name="Oval 51">
            <a:extLst>
              <a:ext uri="{FF2B5EF4-FFF2-40B4-BE49-F238E27FC236}">
                <a16:creationId xmlns:a16="http://schemas.microsoft.com/office/drawing/2014/main" id="{AAB987C0-CE0C-0F82-50CD-99AA00F968A6}"/>
              </a:ext>
            </a:extLst>
          </p:cNvPr>
          <p:cNvSpPr>
            <a:spLocks noChangeArrowheads="1"/>
          </p:cNvSpPr>
          <p:nvPr/>
        </p:nvSpPr>
        <p:spPr bwMode="auto">
          <a:xfrm>
            <a:off x="80772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4</a:t>
            </a:r>
          </a:p>
        </p:txBody>
      </p:sp>
      <p:sp>
        <p:nvSpPr>
          <p:cNvPr id="27700" name="Oval 52">
            <a:extLst>
              <a:ext uri="{FF2B5EF4-FFF2-40B4-BE49-F238E27FC236}">
                <a16:creationId xmlns:a16="http://schemas.microsoft.com/office/drawing/2014/main" id="{AFC5ECFC-6205-2149-32ED-7531CE81C269}"/>
              </a:ext>
            </a:extLst>
          </p:cNvPr>
          <p:cNvSpPr>
            <a:spLocks noChangeArrowheads="1"/>
          </p:cNvSpPr>
          <p:nvPr/>
        </p:nvSpPr>
        <p:spPr bwMode="auto">
          <a:xfrm>
            <a:off x="80772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5</a:t>
            </a:r>
          </a:p>
        </p:txBody>
      </p:sp>
      <p:sp>
        <p:nvSpPr>
          <p:cNvPr id="27701" name="Oval 53">
            <a:extLst>
              <a:ext uri="{FF2B5EF4-FFF2-40B4-BE49-F238E27FC236}">
                <a16:creationId xmlns:a16="http://schemas.microsoft.com/office/drawing/2014/main" id="{F2C0B6E6-ADEC-4BAD-CDF1-193304AC2C88}"/>
              </a:ext>
            </a:extLst>
          </p:cNvPr>
          <p:cNvSpPr>
            <a:spLocks noChangeArrowheads="1"/>
          </p:cNvSpPr>
          <p:nvPr/>
        </p:nvSpPr>
        <p:spPr bwMode="auto">
          <a:xfrm>
            <a:off x="80772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6</a:t>
            </a:r>
          </a:p>
        </p:txBody>
      </p:sp>
      <p:sp>
        <p:nvSpPr>
          <p:cNvPr id="27702" name="Oval 54">
            <a:extLst>
              <a:ext uri="{FF2B5EF4-FFF2-40B4-BE49-F238E27FC236}">
                <a16:creationId xmlns:a16="http://schemas.microsoft.com/office/drawing/2014/main" id="{EF21F05B-73B7-4249-29FE-6A5CD7B98CCC}"/>
              </a:ext>
            </a:extLst>
          </p:cNvPr>
          <p:cNvSpPr>
            <a:spLocks noChangeArrowheads="1"/>
          </p:cNvSpPr>
          <p:nvPr/>
        </p:nvSpPr>
        <p:spPr bwMode="auto">
          <a:xfrm>
            <a:off x="80772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7</a:t>
            </a:r>
          </a:p>
        </p:txBody>
      </p:sp>
      <p:sp>
        <p:nvSpPr>
          <p:cNvPr id="27703" name="Oval 55">
            <a:extLst>
              <a:ext uri="{FF2B5EF4-FFF2-40B4-BE49-F238E27FC236}">
                <a16:creationId xmlns:a16="http://schemas.microsoft.com/office/drawing/2014/main" id="{B0C30B00-786A-3222-8669-E17BDEFAEFAE}"/>
              </a:ext>
            </a:extLst>
          </p:cNvPr>
          <p:cNvSpPr>
            <a:spLocks noChangeArrowheads="1"/>
          </p:cNvSpPr>
          <p:nvPr/>
        </p:nvSpPr>
        <p:spPr bwMode="auto">
          <a:xfrm>
            <a:off x="80772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8</a:t>
            </a:r>
          </a:p>
        </p:txBody>
      </p:sp>
      <p:sp>
        <p:nvSpPr>
          <p:cNvPr id="27704" name="Oval 56">
            <a:extLst>
              <a:ext uri="{FF2B5EF4-FFF2-40B4-BE49-F238E27FC236}">
                <a16:creationId xmlns:a16="http://schemas.microsoft.com/office/drawing/2014/main" id="{D02F73CA-5FD9-3E30-BF5C-A3203BA9B22C}"/>
              </a:ext>
            </a:extLst>
          </p:cNvPr>
          <p:cNvSpPr>
            <a:spLocks noChangeArrowheads="1"/>
          </p:cNvSpPr>
          <p:nvPr/>
        </p:nvSpPr>
        <p:spPr bwMode="auto">
          <a:xfrm>
            <a:off x="80772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9</a:t>
            </a:r>
          </a:p>
        </p:txBody>
      </p:sp>
      <p:sp>
        <p:nvSpPr>
          <p:cNvPr id="27705" name="Oval 57">
            <a:extLst>
              <a:ext uri="{FF2B5EF4-FFF2-40B4-BE49-F238E27FC236}">
                <a16:creationId xmlns:a16="http://schemas.microsoft.com/office/drawing/2014/main" id="{65282F3F-5596-5B98-A228-D89AF94CEE5A}"/>
              </a:ext>
            </a:extLst>
          </p:cNvPr>
          <p:cNvSpPr>
            <a:spLocks noChangeArrowheads="1"/>
          </p:cNvSpPr>
          <p:nvPr/>
        </p:nvSpPr>
        <p:spPr bwMode="auto">
          <a:xfrm>
            <a:off x="80772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10</a:t>
            </a:r>
            <a:endParaRPr lang="en-US" altLang="en-US" sz="2400" b="1">
              <a:solidFill>
                <a:srgbClr val="CCFFCC"/>
              </a:solidFill>
              <a:latin typeface="Engravers MT" panose="02090707080505020304" pitchFamily="18" charset="0"/>
              <a:cs typeface="Arial" panose="020B0604020202020204" pitchFamily="34" charset="0"/>
            </a:endParaRPr>
          </a:p>
        </p:txBody>
      </p:sp>
      <p:pic>
        <p:nvPicPr>
          <p:cNvPr id="27706" name="Picture 58" descr="j0234131">
            <a:extLst>
              <a:ext uri="{FF2B5EF4-FFF2-40B4-BE49-F238E27FC236}">
                <a16:creationId xmlns:a16="http://schemas.microsoft.com/office/drawing/2014/main" id="{1F34E0D9-4BD0-2903-FF39-8F5C08C8DF2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01000" y="4810514"/>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5" name="AutoShape 59">
            <a:extLst>
              <a:ext uri="{FF2B5EF4-FFF2-40B4-BE49-F238E27FC236}">
                <a16:creationId xmlns:a16="http://schemas.microsoft.com/office/drawing/2014/main" id="{04B89E0E-4191-B1BD-A828-A254093255B8}"/>
              </a:ext>
            </a:extLst>
          </p:cNvPr>
          <p:cNvSpPr>
            <a:spLocks noChangeArrowheads="1"/>
          </p:cNvSpPr>
          <p:nvPr/>
        </p:nvSpPr>
        <p:spPr bwMode="auto">
          <a:xfrm rot="952809" flipV="1">
            <a:off x="224582" y="3587101"/>
            <a:ext cx="823661" cy="22835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2" name="Text Box 44" descr="Large grid">
            <a:extLst>
              <a:ext uri="{FF2B5EF4-FFF2-40B4-BE49-F238E27FC236}">
                <a16:creationId xmlns:a16="http://schemas.microsoft.com/office/drawing/2014/main" id="{C5DAC337-7BF0-FB13-1C77-3A05C8FF4DA1}"/>
              </a:ext>
            </a:extLst>
          </p:cNvPr>
          <p:cNvSpPr txBox="1">
            <a:spLocks noChangeArrowheads="1"/>
          </p:cNvSpPr>
          <p:nvPr/>
        </p:nvSpPr>
        <p:spPr bwMode="auto">
          <a:xfrm>
            <a:off x="1066800" y="229984"/>
            <a:ext cx="7315200" cy="1754326"/>
          </a:xfrm>
          <a:prstGeom prst="rect">
            <a:avLst/>
          </a:prstGeom>
          <a:solidFill>
            <a:schemeClr val="accent3">
              <a:lumMod val="20000"/>
              <a:lumOff val="80000"/>
            </a:schemeClr>
          </a:solidFill>
          <a:ln w="28575">
            <a:solidFill>
              <a:srgbClr val="FF6600"/>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n-US" altLang="en-US" sz="3600" b="1" dirty="0">
                <a:latin typeface="Times New Roman" panose="02020603050405020304" pitchFamily="18" charset="0"/>
              </a:rPr>
              <a:t>?/ </a:t>
            </a:r>
            <a:r>
              <a:rPr lang="vi-VN" sz="3600" b="1" dirty="0">
                <a:solidFill>
                  <a:schemeClr val="accent2">
                    <a:lumMod val="50000"/>
                  </a:schemeClr>
                </a:solidFill>
                <a:latin typeface="Times New Roman" panose="02020603050405020304" pitchFamily="18" charset="0"/>
                <a:ea typeface="Cambria" panose="02040503050406030204" pitchFamily="18" charset="0"/>
                <a:cs typeface="Times New Roman" panose="02020603050405020304" pitchFamily="18" charset="0"/>
              </a:rPr>
              <a:t>Tìm phó từ bổ sung ý nghĩa cho danh từ và cho biết phó từ ấy có ý nghĩa gì?</a:t>
            </a:r>
            <a:endParaRPr lang="en-US" sz="36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 fill="hold"/>
                                        <p:tgtEl>
                                          <p:spTgt spid="27669"/>
                                        </p:tgtEl>
                                        <p:attrNameLst>
                                          <p:attrName>r</p:attrName>
                                        </p:attrNameLst>
                                      </p:cBhvr>
                                    </p:animRot>
                                  </p:childTnLst>
                                </p:cTn>
                              </p:par>
                              <p:par>
                                <p:cTn id="7" presetID="22" presetClass="emph" presetSubtype="0" repeatCount="3000" fill="hold" nodeType="withEffect">
                                  <p:stCondLst>
                                    <p:cond delay="0"/>
                                  </p:stCondLst>
                                  <p:iterate type="lt">
                                    <p:tmPct val="4000"/>
                                  </p:iterate>
                                  <p:childTnLst>
                                    <p:animClr clrSpc="hsl" dir="cw">
                                      <p:cBhvr override="childStyle">
                                        <p:cTn id="8" dur="500" fill="hold"/>
                                        <p:tgtEl>
                                          <p:spTgt spid="27651">
                                            <p:txEl>
                                              <p:charRg st="0" end="0"/>
                                            </p:txEl>
                                          </p:spTgt>
                                        </p:tgtEl>
                                        <p:attrNameLst>
                                          <p:attrName>style.color</p:attrName>
                                        </p:attrNameLst>
                                      </p:cBhvr>
                                      <p:by>
                                        <p:hsl h="-7200000" s="0" l="0"/>
                                      </p:by>
                                    </p:animClr>
                                    <p:animClr clrSpc="hsl" dir="cw">
                                      <p:cBhvr>
                                        <p:cTn id="9" dur="500" fill="hold"/>
                                        <p:tgtEl>
                                          <p:spTgt spid="27651">
                                            <p:txEl>
                                              <p:charRg st="0" end="0"/>
                                            </p:txEl>
                                          </p:spTgt>
                                        </p:tgtEl>
                                        <p:attrNameLst>
                                          <p:attrName>fillcolor</p:attrName>
                                        </p:attrNameLst>
                                      </p:cBhvr>
                                      <p:by>
                                        <p:hsl h="-7200000" s="0" l="0"/>
                                      </p:by>
                                    </p:animClr>
                                    <p:animClr clrSpc="hsl" dir="cw">
                                      <p:cBhvr>
                                        <p:cTn id="10" dur="500" fill="hold"/>
                                        <p:tgtEl>
                                          <p:spTgt spid="27651">
                                            <p:txEl>
                                              <p:charRg st="0" end="0"/>
                                            </p:txEl>
                                          </p:spTgt>
                                        </p:tgtEl>
                                        <p:attrNameLst>
                                          <p:attrName>stroke.color</p:attrName>
                                        </p:attrNameLst>
                                      </p:cBhvr>
                                      <p:by>
                                        <p:hsl h="-7200000" s="0" l="0"/>
                                      </p:by>
                                    </p:animClr>
                                    <p:set>
                                      <p:cBhvr>
                                        <p:cTn id="11" dur="500" fill="hold"/>
                                        <p:tgtEl>
                                          <p:spTgt spid="27651">
                                            <p:txEl>
                                              <p:charRg st="0" end="0"/>
                                            </p:txEl>
                                          </p:spTgt>
                                        </p:tgtEl>
                                        <p:attrNameLst>
                                          <p:attrName>fill.type</p:attrName>
                                        </p:attrNameLst>
                                      </p:cBhvr>
                                      <p:to>
                                        <p:strVal val="solid"/>
                                      </p:to>
                                    </p:set>
                                  </p:childTnLst>
                                  <p:subTnLst>
                                    <p:audio>
                                      <p:cMediaNode>
                                        <p:cTn display="0" masterRel="sameClick">
                                          <p:stCondLst>
                                            <p:cond evt="begin" delay="0">
                                              <p:tn val="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7706"/>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entr" presetSubtype="0" fill="hold" nodeType="afterEffect">
                                  <p:stCondLst>
                                    <p:cond delay="1000"/>
                                  </p:stCondLst>
                                  <p:childTnLst>
                                    <p:set>
                                      <p:cBhvr>
                                        <p:cTn id="16" dur="1" fill="hold">
                                          <p:stCondLst>
                                            <p:cond delay="0"/>
                                          </p:stCondLst>
                                        </p:cTn>
                                        <p:tgtEl>
                                          <p:spTgt spid="27696"/>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click.wav"/>
                                        </p:tgtEl>
                                      </p:cMediaNode>
                                    </p:audio>
                                  </p:subTnLst>
                                </p:cTn>
                              </p:par>
                            </p:childTnLst>
                          </p:cTn>
                        </p:par>
                        <p:par>
                          <p:cTn id="17" fill="hold" nodeType="afterGroup">
                            <p:stCondLst>
                              <p:cond delay="1000"/>
                            </p:stCondLst>
                            <p:childTnLst>
                              <p:par>
                                <p:cTn id="18" presetID="1" presetClass="entr" presetSubtype="0" fill="hold" nodeType="afterEffect">
                                  <p:stCondLst>
                                    <p:cond delay="1000"/>
                                  </p:stCondLst>
                                  <p:childTnLst>
                                    <p:set>
                                      <p:cBhvr>
                                        <p:cTn id="19" dur="1" fill="hold">
                                          <p:stCondLst>
                                            <p:cond delay="0"/>
                                          </p:stCondLst>
                                        </p:cTn>
                                        <p:tgtEl>
                                          <p:spTgt spid="27697"/>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click.wav"/>
                                        </p:tgtEl>
                                      </p:cMediaNode>
                                    </p:audio>
                                  </p:subTnLst>
                                </p:cTn>
                              </p:par>
                            </p:childTnLst>
                          </p:cTn>
                        </p:par>
                        <p:par>
                          <p:cTn id="20" fill="hold" nodeType="afterGroup">
                            <p:stCondLst>
                              <p:cond delay="2000"/>
                            </p:stCondLst>
                            <p:childTnLst>
                              <p:par>
                                <p:cTn id="21" presetID="1" presetClass="entr" presetSubtype="0" fill="hold" nodeType="afterEffect">
                                  <p:stCondLst>
                                    <p:cond delay="1000"/>
                                  </p:stCondLst>
                                  <p:childTnLst>
                                    <p:set>
                                      <p:cBhvr>
                                        <p:cTn id="22" dur="1" fill="hold">
                                          <p:stCondLst>
                                            <p:cond delay="0"/>
                                          </p:stCondLst>
                                        </p:cTn>
                                        <p:tgtEl>
                                          <p:spTgt spid="2769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click.wav"/>
                                        </p:tgtEl>
                                      </p:cMediaNode>
                                    </p:audio>
                                  </p:subTnLst>
                                </p:cTn>
                              </p:par>
                            </p:childTnLst>
                          </p:cTn>
                        </p:par>
                        <p:par>
                          <p:cTn id="23" fill="hold" nodeType="afterGroup">
                            <p:stCondLst>
                              <p:cond delay="3000"/>
                            </p:stCondLst>
                            <p:childTnLst>
                              <p:par>
                                <p:cTn id="24" presetID="1" presetClass="entr" presetSubtype="0" fill="hold" nodeType="afterEffect">
                                  <p:stCondLst>
                                    <p:cond delay="1000"/>
                                  </p:stCondLst>
                                  <p:childTnLst>
                                    <p:set>
                                      <p:cBhvr>
                                        <p:cTn id="25" dur="1" fill="hold">
                                          <p:stCondLst>
                                            <p:cond delay="0"/>
                                          </p:stCondLst>
                                        </p:cTn>
                                        <p:tgtEl>
                                          <p:spTgt spid="27699"/>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click.wav"/>
                                        </p:tgtEl>
                                      </p:cMediaNode>
                                    </p:audio>
                                  </p:subTnLst>
                                </p:cTn>
                              </p:par>
                            </p:childTnLst>
                          </p:cTn>
                        </p:par>
                        <p:par>
                          <p:cTn id="26" fill="hold" nodeType="afterGroup">
                            <p:stCondLst>
                              <p:cond delay="4000"/>
                            </p:stCondLst>
                            <p:childTnLst>
                              <p:par>
                                <p:cTn id="27" presetID="1" presetClass="entr" presetSubtype="0" fill="hold" nodeType="afterEffect">
                                  <p:stCondLst>
                                    <p:cond delay="1000"/>
                                  </p:stCondLst>
                                  <p:childTnLst>
                                    <p:set>
                                      <p:cBhvr>
                                        <p:cTn id="28" dur="1" fill="hold">
                                          <p:stCondLst>
                                            <p:cond delay="0"/>
                                          </p:stCondLst>
                                        </p:cTn>
                                        <p:tgtEl>
                                          <p:spTgt spid="2770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click.wav"/>
                                        </p:tgtEl>
                                      </p:cMediaNode>
                                    </p:audio>
                                  </p:subTnLst>
                                </p:cTn>
                              </p:par>
                            </p:childTnLst>
                          </p:cTn>
                        </p:par>
                        <p:par>
                          <p:cTn id="29" fill="hold" nodeType="afterGroup">
                            <p:stCondLst>
                              <p:cond delay="5000"/>
                            </p:stCondLst>
                            <p:childTnLst>
                              <p:par>
                                <p:cTn id="30" presetID="1" presetClass="entr" presetSubtype="0" fill="hold" nodeType="afterEffect">
                                  <p:stCondLst>
                                    <p:cond delay="1000"/>
                                  </p:stCondLst>
                                  <p:childTnLst>
                                    <p:set>
                                      <p:cBhvr>
                                        <p:cTn id="31" dur="1" fill="hold">
                                          <p:stCondLst>
                                            <p:cond delay="0"/>
                                          </p:stCondLst>
                                        </p:cTn>
                                        <p:tgtEl>
                                          <p:spTgt spid="27701"/>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nodeType="afterGroup">
                            <p:stCondLst>
                              <p:cond delay="6000"/>
                            </p:stCondLst>
                            <p:childTnLst>
                              <p:par>
                                <p:cTn id="33" presetID="1" presetClass="entr" presetSubtype="0" fill="hold" nodeType="afterEffect">
                                  <p:stCondLst>
                                    <p:cond delay="1000"/>
                                  </p:stCondLst>
                                  <p:childTnLst>
                                    <p:set>
                                      <p:cBhvr>
                                        <p:cTn id="34" dur="1" fill="hold">
                                          <p:stCondLst>
                                            <p:cond delay="0"/>
                                          </p:stCondLst>
                                        </p:cTn>
                                        <p:tgtEl>
                                          <p:spTgt spid="27702"/>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nodeType="afterGroup">
                            <p:stCondLst>
                              <p:cond delay="7000"/>
                            </p:stCondLst>
                            <p:childTnLst>
                              <p:par>
                                <p:cTn id="36" presetID="1" presetClass="entr" presetSubtype="0" fill="hold" nodeType="afterEffect">
                                  <p:stCondLst>
                                    <p:cond delay="1000"/>
                                  </p:stCondLst>
                                  <p:childTnLst>
                                    <p:set>
                                      <p:cBhvr>
                                        <p:cTn id="37" dur="1" fill="hold">
                                          <p:stCondLst>
                                            <p:cond delay="0"/>
                                          </p:stCondLst>
                                        </p:cTn>
                                        <p:tgtEl>
                                          <p:spTgt spid="27703"/>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nodeType="afterGroup">
                            <p:stCondLst>
                              <p:cond delay="8000"/>
                            </p:stCondLst>
                            <p:childTnLst>
                              <p:par>
                                <p:cTn id="39" presetID="1" presetClass="entr" presetSubtype="0" fill="hold" nodeType="afterEffect">
                                  <p:stCondLst>
                                    <p:cond delay="1000"/>
                                  </p:stCondLst>
                                  <p:childTnLst>
                                    <p:set>
                                      <p:cBhvr>
                                        <p:cTn id="40" dur="1" fill="hold">
                                          <p:stCondLst>
                                            <p:cond delay="0"/>
                                          </p:stCondLst>
                                        </p:cTn>
                                        <p:tgtEl>
                                          <p:spTgt spid="27704"/>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nodeType="afterGroup">
                            <p:stCondLst>
                              <p:cond delay="9000"/>
                            </p:stCondLst>
                            <p:childTnLst>
                              <p:par>
                                <p:cTn id="42" presetID="1" presetClass="entr" presetSubtype="0" fill="hold" nodeType="afterEffect">
                                  <p:stCondLst>
                                    <p:cond delay="1000"/>
                                  </p:stCondLst>
                                  <p:childTnLst>
                                    <p:set>
                                      <p:cBhvr>
                                        <p:cTn id="43" dur="1" fill="hold">
                                          <p:stCondLst>
                                            <p:cond delay="0"/>
                                          </p:stCondLst>
                                        </p:cTn>
                                        <p:tgtEl>
                                          <p:spTgt spid="27705"/>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5" name="laser.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1" presetClass="entr" presetSubtype="4" fill="hold" nodeType="clickEffect">
                                  <p:stCondLst>
                                    <p:cond delay="0"/>
                                  </p:stCondLst>
                                  <p:childTnLst>
                                    <p:set>
                                      <p:cBhvr>
                                        <p:cTn id="47" dur="1" fill="hold">
                                          <p:stCondLst>
                                            <p:cond delay="0"/>
                                          </p:stCondLst>
                                        </p:cTn>
                                        <p:tgtEl>
                                          <p:spTgt spid="27695"/>
                                        </p:tgtEl>
                                        <p:attrNameLst>
                                          <p:attrName>style.visibility</p:attrName>
                                        </p:attrNameLst>
                                      </p:cBhvr>
                                      <p:to>
                                        <p:strVal val="visible"/>
                                      </p:to>
                                    </p:set>
                                    <p:animEffect transition="in" filter="wheel(4)">
                                      <p:cBhvr>
                                        <p:cTn id="48" dur="2000"/>
                                        <p:tgtEl>
                                          <p:spTgt spid="2769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nodeType="clickEffect">
                                  <p:stCondLst>
                                    <p:cond delay="0"/>
                                  </p:stCondLst>
                                  <p:childTnLst>
                                    <p:set>
                                      <p:cBhvr>
                                        <p:cTn id="52" dur="1" fill="hold">
                                          <p:stCondLst>
                                            <p:cond delay="0"/>
                                          </p:stCondLst>
                                        </p:cTn>
                                        <p:tgtEl>
                                          <p:spTgt spid="27694"/>
                                        </p:tgtEl>
                                        <p:attrNameLst>
                                          <p:attrName>style.visibility</p:attrName>
                                        </p:attrNameLst>
                                      </p:cBhvr>
                                      <p:to>
                                        <p:strVal val="visible"/>
                                      </p:to>
                                    </p:set>
                                    <p:anim calcmode="lin" valueType="num">
                                      <p:cBhvr>
                                        <p:cTn id="53" dur="500" fill="hold"/>
                                        <p:tgtEl>
                                          <p:spTgt spid="27694"/>
                                        </p:tgtEl>
                                        <p:attrNameLst>
                                          <p:attrName>ppt_w</p:attrName>
                                        </p:attrNameLst>
                                      </p:cBhvr>
                                      <p:tavLst>
                                        <p:tav tm="0">
                                          <p:val>
                                            <p:fltVal val="0"/>
                                          </p:val>
                                        </p:tav>
                                        <p:tav tm="100000">
                                          <p:val>
                                            <p:strVal val="#ppt_w"/>
                                          </p:val>
                                        </p:tav>
                                      </p:tavLst>
                                    </p:anim>
                                    <p:anim calcmode="lin" valueType="num">
                                      <p:cBhvr>
                                        <p:cTn id="54" dur="500" fill="hold"/>
                                        <p:tgtEl>
                                          <p:spTgt spid="2769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7706"/>
                  </p:tgtEl>
                </p:cond>
              </p:nextCondLst>
            </p:seq>
          </p:childTnLst>
        </p:cTn>
      </p:par>
    </p:tnLst>
    <p:bldLst>
      <p:bldP spid="27651" grpId="0" autoUpdateAnimBg="0"/>
      <p:bldP spid="27696" grpId="0" animBg="1"/>
      <p:bldP spid="27697" grpId="0" animBg="1"/>
      <p:bldP spid="27698" grpId="0" animBg="1"/>
      <p:bldP spid="27699" grpId="0" animBg="1"/>
      <p:bldP spid="27700" grpId="0" animBg="1"/>
      <p:bldP spid="27701" grpId="0" animBg="1"/>
      <p:bldP spid="27702" grpId="0" animBg="1"/>
      <p:bldP spid="27703" grpId="0" animBg="1"/>
      <p:bldP spid="27704" grpId="0" animBg="1"/>
      <p:bldP spid="2770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a:extLst>
              <a:ext uri="{FF2B5EF4-FFF2-40B4-BE49-F238E27FC236}">
                <a16:creationId xmlns:a16="http://schemas.microsoft.com/office/drawing/2014/main" id="{3773B2BF-4E67-1691-239F-322DCE1C595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AD51F1-4FBA-4232-819C-ED28FAAD96EA}" type="slidenum">
              <a:rPr lang="en-US" altLang="en-US"/>
              <a:pPr/>
              <a:t>34</a:t>
            </a:fld>
            <a:endParaRPr lang="en-US" altLang="en-US"/>
          </a:p>
        </p:txBody>
      </p:sp>
      <p:sp>
        <p:nvSpPr>
          <p:cNvPr id="23555" name="AutoShape 2">
            <a:hlinkClick r:id="rId5" action="ppaction://hlinksldjump" highlightClick="1"/>
            <a:extLst>
              <a:ext uri="{FF2B5EF4-FFF2-40B4-BE49-F238E27FC236}">
                <a16:creationId xmlns:a16="http://schemas.microsoft.com/office/drawing/2014/main" id="{C7715C81-154D-75AF-BCFB-55593386AFE4}"/>
              </a:ext>
            </a:extLst>
          </p:cNvPr>
          <p:cNvSpPr>
            <a:spLocks noChangeArrowheads="1"/>
          </p:cNvSpPr>
          <p:nvPr/>
        </p:nvSpPr>
        <p:spPr bwMode="auto">
          <a:xfrm>
            <a:off x="8305800" y="6400800"/>
            <a:ext cx="390525" cy="428625"/>
          </a:xfrm>
          <a:prstGeom prst="actionButtonReturn">
            <a:avLst/>
          </a:prstGeom>
          <a:solidFill>
            <a:srgbClr val="0000CC"/>
          </a:solidFill>
          <a:ln w="9525">
            <a:solidFill>
              <a:srgbClr val="0000CC"/>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28675" name="AutoShape 3">
            <a:hlinkClick r:id="rId6" action="ppaction://hlinksldjump"/>
            <a:extLst>
              <a:ext uri="{FF2B5EF4-FFF2-40B4-BE49-F238E27FC236}">
                <a16:creationId xmlns:a16="http://schemas.microsoft.com/office/drawing/2014/main" id="{C51ECDF7-9976-6091-45CB-421D1DEAAFA8}"/>
              </a:ext>
            </a:extLst>
          </p:cNvPr>
          <p:cNvSpPr>
            <a:spLocks noChangeArrowheads="1"/>
          </p:cNvSpPr>
          <p:nvPr/>
        </p:nvSpPr>
        <p:spPr bwMode="auto">
          <a:xfrm>
            <a:off x="0" y="0"/>
            <a:ext cx="1306513" cy="1196975"/>
          </a:xfrm>
          <a:prstGeom prst="star5">
            <a:avLst/>
          </a:prstGeom>
          <a:gradFill rotWithShape="1">
            <a:gsLst>
              <a:gs pos="0">
                <a:srgbClr val="009900"/>
              </a:gs>
              <a:gs pos="100000">
                <a:srgbClr val="009900">
                  <a:gamma/>
                  <a:tint val="15686"/>
                  <a:invGamma/>
                </a:srgbClr>
              </a:gs>
            </a:gsLst>
            <a:path path="shape">
              <a:fillToRect l="50000" t="50000" r="50000" b="50000"/>
            </a:path>
          </a:gradFill>
          <a:ln w="9525">
            <a:solidFill>
              <a:schemeClr val="folHlink"/>
            </a:solidFill>
            <a:miter lim="800000"/>
            <a:headEnd/>
            <a:tailEnd/>
          </a:ln>
          <a:effectLst/>
        </p:spPr>
        <p:txBody>
          <a:bodyPr wrap="none" anchor="ctr"/>
          <a:lstStyle/>
          <a:p>
            <a:pPr algn="ctr" eaLnBrk="1" hangingPunct="1">
              <a:defRPr/>
            </a:pPr>
            <a:r>
              <a:rPr lang="en-US" sz="3200" b="1">
                <a:solidFill>
                  <a:srgbClr val="FF00FF"/>
                </a:solidFill>
                <a:latin typeface=".VnTime" pitchFamily="34" charset="0"/>
              </a:rPr>
              <a:t>4</a:t>
            </a:r>
          </a:p>
        </p:txBody>
      </p:sp>
      <p:sp>
        <p:nvSpPr>
          <p:cNvPr id="28694" name="AutoShape 22">
            <a:extLst>
              <a:ext uri="{FF2B5EF4-FFF2-40B4-BE49-F238E27FC236}">
                <a16:creationId xmlns:a16="http://schemas.microsoft.com/office/drawing/2014/main" id="{360D05DB-4548-5CFC-D448-A6BB41EC4D36}"/>
              </a:ext>
            </a:extLst>
          </p:cNvPr>
          <p:cNvSpPr>
            <a:spLocks noChangeArrowheads="1"/>
          </p:cNvSpPr>
          <p:nvPr/>
        </p:nvSpPr>
        <p:spPr bwMode="auto">
          <a:xfrm>
            <a:off x="8447088" y="228600"/>
            <a:ext cx="457200" cy="381000"/>
          </a:xfrm>
          <a:prstGeom prst="star5">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a:effectLst/>
        </p:spPr>
        <p:txBody>
          <a:bodyPr wrap="none" anchor="ctr"/>
          <a:lstStyle/>
          <a:p>
            <a:pPr eaLnBrk="1" hangingPunct="1">
              <a:defRPr/>
            </a:pPr>
            <a:endParaRPr lang="vi-VN">
              <a:latin typeface="Arial" charset="0"/>
            </a:endParaRPr>
          </a:p>
        </p:txBody>
      </p:sp>
      <p:sp>
        <p:nvSpPr>
          <p:cNvPr id="23558" name="AutoShape 31">
            <a:extLst>
              <a:ext uri="{FF2B5EF4-FFF2-40B4-BE49-F238E27FC236}">
                <a16:creationId xmlns:a16="http://schemas.microsoft.com/office/drawing/2014/main" id="{B0E51E60-841D-DBC7-223B-FBCD8610852F}"/>
              </a:ext>
            </a:extLst>
          </p:cNvPr>
          <p:cNvSpPr>
            <a:spLocks noChangeArrowheads="1"/>
          </p:cNvSpPr>
          <p:nvPr/>
        </p:nvSpPr>
        <p:spPr bwMode="auto">
          <a:xfrm rot="952809" flipV="1">
            <a:off x="288578" y="3429312"/>
            <a:ext cx="623035" cy="33569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23559" name="Text Box 32">
            <a:extLst>
              <a:ext uri="{FF2B5EF4-FFF2-40B4-BE49-F238E27FC236}">
                <a16:creationId xmlns:a16="http://schemas.microsoft.com/office/drawing/2014/main" id="{6ABA91E4-EED3-195B-CD4C-873B63D4A2ED}"/>
              </a:ext>
            </a:extLst>
          </p:cNvPr>
          <p:cNvSpPr txBox="1">
            <a:spLocks noChangeArrowheads="1"/>
          </p:cNvSpPr>
          <p:nvPr/>
        </p:nvSpPr>
        <p:spPr bwMode="auto">
          <a:xfrm>
            <a:off x="1442781" y="381476"/>
            <a:ext cx="6831189" cy="1477328"/>
          </a:xfrm>
          <a:prstGeom prst="rect">
            <a:avLst/>
          </a:prstGeom>
          <a:solidFill>
            <a:srgbClr val="FFFF99"/>
          </a:solidFill>
          <a:ln w="28575">
            <a:solidFill>
              <a:schemeClr val="folHlink"/>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000" b="1" dirty="0">
                <a:latin typeface="Times New Roman" panose="02020603050405020304" pitchFamily="18" charset="0"/>
              </a:rPr>
              <a:t>?/ </a:t>
            </a:r>
            <a:r>
              <a:rPr lang="vi-VN" altLang="en-US" sz="3000" b="1" dirty="0">
                <a:latin typeface="Times New Roman" panose="02020603050405020304" pitchFamily="18" charset="0"/>
              </a:rPr>
              <a:t>Tìm phó từ bổ sung ý nghĩa cho động từ, tính từ </a:t>
            </a:r>
            <a:r>
              <a:rPr lang="en-US" altLang="en-US" sz="3000" b="1" dirty="0" err="1">
                <a:latin typeface="Times New Roman" panose="02020603050405020304" pitchFamily="18" charset="0"/>
              </a:rPr>
              <a:t>trong</a:t>
            </a:r>
            <a:r>
              <a:rPr lang="en-US" altLang="en-US" sz="3000" b="1" dirty="0">
                <a:latin typeface="Times New Roman" panose="02020603050405020304" pitchFamily="18" charset="0"/>
              </a:rPr>
              <a:t> </a:t>
            </a:r>
            <a:r>
              <a:rPr lang="en-US" altLang="en-US" sz="3000" b="1" dirty="0" err="1">
                <a:latin typeface="Times New Roman" panose="02020603050405020304" pitchFamily="18" charset="0"/>
              </a:rPr>
              <a:t>câu</a:t>
            </a:r>
            <a:r>
              <a:rPr lang="en-US" altLang="en-US" sz="3000" b="1" dirty="0">
                <a:latin typeface="Times New Roman" panose="02020603050405020304" pitchFamily="18" charset="0"/>
              </a:rPr>
              <a:t> </a:t>
            </a:r>
            <a:r>
              <a:rPr lang="en-US" altLang="en-US" sz="3000" b="1" dirty="0" err="1">
                <a:latin typeface="Times New Roman" panose="02020603050405020304" pitchFamily="18" charset="0"/>
              </a:rPr>
              <a:t>sau</a:t>
            </a:r>
            <a:r>
              <a:rPr lang="en-US" altLang="en-US" sz="3000" b="1" dirty="0">
                <a:latin typeface="Times New Roman" panose="02020603050405020304" pitchFamily="18" charset="0"/>
              </a:rPr>
              <a:t> </a:t>
            </a:r>
            <a:r>
              <a:rPr lang="vi-VN" altLang="en-US" sz="3000" b="1" dirty="0">
                <a:latin typeface="Times New Roman" panose="02020603050405020304" pitchFamily="18" charset="0"/>
              </a:rPr>
              <a:t>và cho biết phó từ đó bổ sung ý nghĩa gì?</a:t>
            </a:r>
            <a:endParaRPr lang="en-US" altLang="en-US" sz="3000" b="1" dirty="0"/>
          </a:p>
        </p:txBody>
      </p:sp>
      <p:sp>
        <p:nvSpPr>
          <p:cNvPr id="23560" name="Text Box 33">
            <a:extLst>
              <a:ext uri="{FF2B5EF4-FFF2-40B4-BE49-F238E27FC236}">
                <a16:creationId xmlns:a16="http://schemas.microsoft.com/office/drawing/2014/main" id="{7FF47168-D72D-D095-8912-DEA1C8E35F61}"/>
              </a:ext>
            </a:extLst>
          </p:cNvPr>
          <p:cNvSpPr txBox="1">
            <a:spLocks noChangeArrowheads="1"/>
          </p:cNvSpPr>
          <p:nvPr/>
        </p:nvSpPr>
        <p:spPr bwMode="auto">
          <a:xfrm>
            <a:off x="600096" y="2015915"/>
            <a:ext cx="7465991" cy="180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sz="3200" dirty="0">
                <a:latin typeface="Times New Roman" panose="02020603050405020304" pitchFamily="18" charset="0"/>
              </a:rPr>
              <a:t>  </a:t>
            </a:r>
            <a:r>
              <a:rPr lang="en-US" altLang="en-US" sz="3200" b="1" i="1" dirty="0">
                <a:latin typeface="Times New Roman" panose="02020603050405020304" pitchFamily="18" charset="0"/>
                <a:cs typeface="Times New Roman" panose="02020603050405020304" pitchFamily="18" charset="0"/>
              </a:rPr>
              <a:t> </a:t>
            </a:r>
            <a:r>
              <a:rPr lang="vi-VN"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Và</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tôi</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không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nghĩ</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ra</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được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cách</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gì</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hơn</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là</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thay</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mặt</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bà</a:t>
            </a:r>
            <a:r>
              <a:rPr lang="en-US" altLang="en-US" sz="3200" b="1" i="1" dirty="0">
                <a:latin typeface="Times New Roman" panose="02020603050405020304" pitchFamily="18" charset="0"/>
                <a:cs typeface="Times New Roman" panose="02020603050405020304" pitchFamily="18" charset="0"/>
              </a:rPr>
              <a:t> An-</a:t>
            </a:r>
            <a:r>
              <a:rPr lang="en-US" altLang="en-US" sz="3200" b="1" i="1" dirty="0" err="1">
                <a:latin typeface="Times New Roman" panose="02020603050405020304" pitchFamily="18" charset="0"/>
                <a:cs typeface="Times New Roman" panose="02020603050405020304" pitchFamily="18" charset="0"/>
              </a:rPr>
              <a:t>tư</a:t>
            </a:r>
            <a:r>
              <a:rPr lang="en-US" altLang="en-US" sz="3200" b="1" i="1" dirty="0">
                <a:latin typeface="Times New Roman" panose="02020603050405020304" pitchFamily="18" charset="0"/>
                <a:cs typeface="Times New Roman" panose="02020603050405020304" pitchFamily="18" charset="0"/>
              </a:rPr>
              <a:t>-</a:t>
            </a:r>
            <a:r>
              <a:rPr lang="en-US" altLang="en-US" sz="3200" b="1" i="1" dirty="0" err="1">
                <a:latin typeface="Times New Roman" panose="02020603050405020304" pitchFamily="18" charset="0"/>
                <a:cs typeface="Times New Roman" panose="02020603050405020304" pitchFamily="18" charset="0"/>
              </a:rPr>
              <a:t>nai</a:t>
            </a:r>
            <a:r>
              <a:rPr lang="en-US" altLang="en-US" sz="3200" b="1" i="1" dirty="0">
                <a:latin typeface="Times New Roman" panose="02020603050405020304" pitchFamily="18" charset="0"/>
                <a:cs typeface="Times New Roman" panose="02020603050405020304" pitchFamily="18" charset="0"/>
              </a:rPr>
              <a:t> Xu-</a:t>
            </a:r>
            <a:r>
              <a:rPr lang="en-US" altLang="en-US" sz="3200" b="1" i="1" dirty="0" err="1">
                <a:latin typeface="Times New Roman" panose="02020603050405020304" pitchFamily="18" charset="0"/>
                <a:cs typeface="Times New Roman" panose="02020603050405020304" pitchFamily="18" charset="0"/>
              </a:rPr>
              <a:t>lai</a:t>
            </a:r>
            <a:r>
              <a:rPr lang="en-US" altLang="en-US" sz="3200" b="1" i="1" dirty="0">
                <a:latin typeface="Times New Roman" panose="02020603050405020304" pitchFamily="18" charset="0"/>
                <a:cs typeface="Times New Roman" panose="02020603050405020304" pitchFamily="18" charset="0"/>
              </a:rPr>
              <a:t>-ma-</a:t>
            </a:r>
            <a:r>
              <a:rPr lang="vi-VN" altLang="en-US" sz="3200" b="1" i="1" dirty="0">
                <a:latin typeface="Times New Roman" panose="02020603050405020304" pitchFamily="18" charset="0"/>
                <a:cs typeface="Times New Roman" panose="02020603050405020304" pitchFamily="18" charset="0"/>
              </a:rPr>
              <a:t>nô</a:t>
            </a:r>
            <a:r>
              <a:rPr lang="en-US" altLang="en-US" sz="3200" b="1" i="1" dirty="0">
                <a:latin typeface="Times New Roman" panose="02020603050405020304" pitchFamily="18" charset="0"/>
                <a:cs typeface="Times New Roman" panose="02020603050405020304" pitchFamily="18" charset="0"/>
              </a:rPr>
              <a:t>-</a:t>
            </a:r>
            <a:r>
              <a:rPr lang="en-US" altLang="en-US" sz="3200" b="1" i="1" dirty="0" err="1">
                <a:latin typeface="Times New Roman" panose="02020603050405020304" pitchFamily="18" charset="0"/>
                <a:cs typeface="Times New Roman" panose="02020603050405020304" pitchFamily="18" charset="0"/>
              </a:rPr>
              <a:t>va</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để</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kể</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hết</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chuyện</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này</a:t>
            </a:r>
            <a:r>
              <a:rPr lang="en-US" altLang="en-US" sz="3200" b="1" i="1" dirty="0">
                <a:latin typeface="Times New Roman" panose="02020603050405020304" pitchFamily="18" charset="0"/>
                <a:cs typeface="Times New Roman" panose="02020603050405020304" pitchFamily="18" charset="0"/>
              </a:rPr>
              <a:t>..</a:t>
            </a:r>
            <a:r>
              <a:rPr lang="en-US" altLang="en-US" sz="3200" dirty="0">
                <a:latin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rPr>
              <a:t>			</a:t>
            </a:r>
          </a:p>
        </p:txBody>
      </p:sp>
      <p:sp>
        <p:nvSpPr>
          <p:cNvPr id="28706" name="AutoShape 34" descr="Dashed horizontal">
            <a:extLst>
              <a:ext uri="{FF2B5EF4-FFF2-40B4-BE49-F238E27FC236}">
                <a16:creationId xmlns:a16="http://schemas.microsoft.com/office/drawing/2014/main" id="{C0328BB7-2818-E0C9-BDDD-31AE467764CB}"/>
              </a:ext>
            </a:extLst>
          </p:cNvPr>
          <p:cNvSpPr>
            <a:spLocks noChangeArrowheads="1"/>
          </p:cNvSpPr>
          <p:nvPr/>
        </p:nvSpPr>
        <p:spPr bwMode="auto">
          <a:xfrm>
            <a:off x="1061124" y="3517467"/>
            <a:ext cx="6406476" cy="1968933"/>
          </a:xfrm>
          <a:prstGeom prst="roundRect">
            <a:avLst>
              <a:gd name="adj" fmla="val 16667"/>
            </a:avLst>
          </a:prstGeom>
          <a:solidFill>
            <a:schemeClr val="bg2"/>
          </a:solidFill>
          <a:ln w="28575">
            <a:solidFill>
              <a:srgbClr val="FF66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en-US" sz="3200" b="1" dirty="0">
                <a:solidFill>
                  <a:srgbClr val="0000CC"/>
                </a:solidFill>
                <a:latin typeface="Times New Roman" panose="02020603050405020304" pitchFamily="18" charset="0"/>
              </a:rPr>
              <a:t>- Phó từ “</a:t>
            </a:r>
            <a:r>
              <a:rPr lang="vi-VN" altLang="en-US" sz="3200" b="1" dirty="0">
                <a:solidFill>
                  <a:srgbClr val="FF0000"/>
                </a:solidFill>
                <a:latin typeface="Times New Roman" panose="02020603050405020304" pitchFamily="18" charset="0"/>
              </a:rPr>
              <a:t>không</a:t>
            </a:r>
            <a:r>
              <a:rPr lang="vi-VN" altLang="en-US" sz="3200" b="1" dirty="0">
                <a:solidFill>
                  <a:srgbClr val="0000CC"/>
                </a:solidFill>
                <a:latin typeface="Times New Roman" panose="02020603050405020304" pitchFamily="18" charset="0"/>
              </a:rPr>
              <a:t>’: bổ sung cho động</a:t>
            </a:r>
          </a:p>
          <a:p>
            <a:pPr algn="just" eaLnBrk="1" hangingPunct="1"/>
            <a:r>
              <a:rPr lang="vi-VN" altLang="en-US" sz="3200" b="1" dirty="0">
                <a:solidFill>
                  <a:srgbClr val="0000CC"/>
                </a:solidFill>
                <a:latin typeface="Times New Roman" panose="02020603050405020304" pitchFamily="18" charset="0"/>
              </a:rPr>
              <a:t> từ “nghĩ” ý nghĩa phủ định. </a:t>
            </a:r>
          </a:p>
          <a:p>
            <a:pPr algn="just" eaLnBrk="1" hangingPunct="1"/>
            <a:r>
              <a:rPr lang="vi-VN" altLang="en-US" sz="3200" b="1" dirty="0">
                <a:solidFill>
                  <a:srgbClr val="0000CC"/>
                </a:solidFill>
                <a:latin typeface="Times New Roman" panose="02020603050405020304" pitchFamily="18" charset="0"/>
              </a:rPr>
              <a:t>- Phó từ “</a:t>
            </a:r>
            <a:r>
              <a:rPr lang="vi-VN" altLang="en-US" sz="3200" b="1" dirty="0">
                <a:solidFill>
                  <a:srgbClr val="FF0000"/>
                </a:solidFill>
                <a:latin typeface="Times New Roman" panose="02020603050405020304" pitchFamily="18" charset="0"/>
              </a:rPr>
              <a:t>ra</a:t>
            </a:r>
            <a:r>
              <a:rPr lang="vi-VN" altLang="en-US" sz="3200" b="1" dirty="0">
                <a:solidFill>
                  <a:srgbClr val="0000CC"/>
                </a:solidFill>
                <a:latin typeface="Times New Roman" panose="02020603050405020304" pitchFamily="18" charset="0"/>
              </a:rPr>
              <a:t>”, “</a:t>
            </a:r>
            <a:r>
              <a:rPr lang="vi-VN" altLang="en-US" sz="3200" b="1" dirty="0">
                <a:solidFill>
                  <a:srgbClr val="FF0000"/>
                </a:solidFill>
                <a:latin typeface="Times New Roman" panose="02020603050405020304" pitchFamily="18" charset="0"/>
              </a:rPr>
              <a:t>được</a:t>
            </a:r>
            <a:r>
              <a:rPr lang="vi-VN" altLang="en-US" sz="3200" b="1" dirty="0">
                <a:solidFill>
                  <a:srgbClr val="0000CC"/>
                </a:solidFill>
                <a:latin typeface="Times New Roman" panose="02020603050405020304" pitchFamily="18" charset="0"/>
              </a:rPr>
              <a:t>” chỉ kết quả </a:t>
            </a:r>
          </a:p>
          <a:p>
            <a:pPr algn="just" eaLnBrk="1" hangingPunct="1"/>
            <a:r>
              <a:rPr lang="vi-VN" altLang="en-US" sz="3200" b="1" dirty="0">
                <a:solidFill>
                  <a:srgbClr val="0000CC"/>
                </a:solidFill>
                <a:latin typeface="Times New Roman" panose="02020603050405020304" pitchFamily="18" charset="0"/>
              </a:rPr>
              <a:t>của hành động “nghĩ”.</a:t>
            </a:r>
            <a:endParaRPr lang="en-US" altLang="en-US" sz="3200" b="1" dirty="0">
              <a:solidFill>
                <a:srgbClr val="0000CC"/>
              </a:solidFill>
              <a:latin typeface="Times New Roman" panose="02020603050405020304" pitchFamily="18" charset="0"/>
            </a:endParaRPr>
          </a:p>
        </p:txBody>
      </p:sp>
      <p:pic>
        <p:nvPicPr>
          <p:cNvPr id="28707" name="Picture 35" descr="Picture4">
            <a:extLst>
              <a:ext uri="{FF2B5EF4-FFF2-40B4-BE49-F238E27FC236}">
                <a16:creationId xmlns:a16="http://schemas.microsoft.com/office/drawing/2014/main" id="{15165FBF-5D95-2A68-3AD8-CDA9577A7E7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766003">
            <a:off x="6799363" y="5783143"/>
            <a:ext cx="7905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8" name="Oval 36">
            <a:extLst>
              <a:ext uri="{FF2B5EF4-FFF2-40B4-BE49-F238E27FC236}">
                <a16:creationId xmlns:a16="http://schemas.microsoft.com/office/drawing/2014/main" id="{952879D0-5BA0-EDA7-41FA-37265A1ABAE3}"/>
              </a:ext>
            </a:extLst>
          </p:cNvPr>
          <p:cNvSpPr>
            <a:spLocks noChangeArrowheads="1"/>
          </p:cNvSpPr>
          <p:nvPr/>
        </p:nvSpPr>
        <p:spPr bwMode="auto">
          <a:xfrm>
            <a:off x="76200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1</a:t>
            </a:r>
          </a:p>
        </p:txBody>
      </p:sp>
      <p:sp>
        <p:nvSpPr>
          <p:cNvPr id="28709" name="Oval 37">
            <a:extLst>
              <a:ext uri="{FF2B5EF4-FFF2-40B4-BE49-F238E27FC236}">
                <a16:creationId xmlns:a16="http://schemas.microsoft.com/office/drawing/2014/main" id="{23304F9C-3F15-498D-D478-9B8349378DF4}"/>
              </a:ext>
            </a:extLst>
          </p:cNvPr>
          <p:cNvSpPr>
            <a:spLocks noChangeArrowheads="1"/>
          </p:cNvSpPr>
          <p:nvPr/>
        </p:nvSpPr>
        <p:spPr bwMode="auto">
          <a:xfrm>
            <a:off x="76200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2</a:t>
            </a:r>
          </a:p>
        </p:txBody>
      </p:sp>
      <p:sp>
        <p:nvSpPr>
          <p:cNvPr id="28710" name="Oval 38">
            <a:extLst>
              <a:ext uri="{FF2B5EF4-FFF2-40B4-BE49-F238E27FC236}">
                <a16:creationId xmlns:a16="http://schemas.microsoft.com/office/drawing/2014/main" id="{6ADC3D41-A195-1119-BBB5-A91E8712A172}"/>
              </a:ext>
            </a:extLst>
          </p:cNvPr>
          <p:cNvSpPr>
            <a:spLocks noChangeArrowheads="1"/>
          </p:cNvSpPr>
          <p:nvPr/>
        </p:nvSpPr>
        <p:spPr bwMode="auto">
          <a:xfrm>
            <a:off x="76200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3</a:t>
            </a:r>
          </a:p>
        </p:txBody>
      </p:sp>
      <p:sp>
        <p:nvSpPr>
          <p:cNvPr id="28711" name="Oval 39">
            <a:extLst>
              <a:ext uri="{FF2B5EF4-FFF2-40B4-BE49-F238E27FC236}">
                <a16:creationId xmlns:a16="http://schemas.microsoft.com/office/drawing/2014/main" id="{E133CC06-C85F-B2A0-6FB7-839E2B235883}"/>
              </a:ext>
            </a:extLst>
          </p:cNvPr>
          <p:cNvSpPr>
            <a:spLocks noChangeArrowheads="1"/>
          </p:cNvSpPr>
          <p:nvPr/>
        </p:nvSpPr>
        <p:spPr bwMode="auto">
          <a:xfrm>
            <a:off x="76200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4</a:t>
            </a:r>
          </a:p>
        </p:txBody>
      </p:sp>
      <p:sp>
        <p:nvSpPr>
          <p:cNvPr id="28712" name="Oval 40">
            <a:extLst>
              <a:ext uri="{FF2B5EF4-FFF2-40B4-BE49-F238E27FC236}">
                <a16:creationId xmlns:a16="http://schemas.microsoft.com/office/drawing/2014/main" id="{26F2403D-14DE-E15C-A402-62EF739ECBC5}"/>
              </a:ext>
            </a:extLst>
          </p:cNvPr>
          <p:cNvSpPr>
            <a:spLocks noChangeArrowheads="1"/>
          </p:cNvSpPr>
          <p:nvPr/>
        </p:nvSpPr>
        <p:spPr bwMode="auto">
          <a:xfrm>
            <a:off x="76200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5</a:t>
            </a:r>
          </a:p>
        </p:txBody>
      </p:sp>
      <p:sp>
        <p:nvSpPr>
          <p:cNvPr id="28713" name="Oval 41">
            <a:extLst>
              <a:ext uri="{FF2B5EF4-FFF2-40B4-BE49-F238E27FC236}">
                <a16:creationId xmlns:a16="http://schemas.microsoft.com/office/drawing/2014/main" id="{E5B41A62-CC16-AF04-2F4A-8654941A6D5A}"/>
              </a:ext>
            </a:extLst>
          </p:cNvPr>
          <p:cNvSpPr>
            <a:spLocks noChangeArrowheads="1"/>
          </p:cNvSpPr>
          <p:nvPr/>
        </p:nvSpPr>
        <p:spPr bwMode="auto">
          <a:xfrm>
            <a:off x="76200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6</a:t>
            </a:r>
          </a:p>
        </p:txBody>
      </p:sp>
      <p:sp>
        <p:nvSpPr>
          <p:cNvPr id="28714" name="Oval 42">
            <a:extLst>
              <a:ext uri="{FF2B5EF4-FFF2-40B4-BE49-F238E27FC236}">
                <a16:creationId xmlns:a16="http://schemas.microsoft.com/office/drawing/2014/main" id="{CF90F25A-8EEA-18B1-7571-E415CC889D82}"/>
              </a:ext>
            </a:extLst>
          </p:cNvPr>
          <p:cNvSpPr>
            <a:spLocks noChangeArrowheads="1"/>
          </p:cNvSpPr>
          <p:nvPr/>
        </p:nvSpPr>
        <p:spPr bwMode="auto">
          <a:xfrm>
            <a:off x="76200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7</a:t>
            </a:r>
          </a:p>
        </p:txBody>
      </p:sp>
      <p:sp>
        <p:nvSpPr>
          <p:cNvPr id="28715" name="Oval 43">
            <a:extLst>
              <a:ext uri="{FF2B5EF4-FFF2-40B4-BE49-F238E27FC236}">
                <a16:creationId xmlns:a16="http://schemas.microsoft.com/office/drawing/2014/main" id="{1E699CE9-2CEF-9EA9-3072-9595F6535C11}"/>
              </a:ext>
            </a:extLst>
          </p:cNvPr>
          <p:cNvSpPr>
            <a:spLocks noChangeArrowheads="1"/>
          </p:cNvSpPr>
          <p:nvPr/>
        </p:nvSpPr>
        <p:spPr bwMode="auto">
          <a:xfrm>
            <a:off x="76200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8</a:t>
            </a:r>
          </a:p>
        </p:txBody>
      </p:sp>
      <p:sp>
        <p:nvSpPr>
          <p:cNvPr id="28716" name="Oval 44">
            <a:extLst>
              <a:ext uri="{FF2B5EF4-FFF2-40B4-BE49-F238E27FC236}">
                <a16:creationId xmlns:a16="http://schemas.microsoft.com/office/drawing/2014/main" id="{01A0EE16-DDB3-B16E-F816-71E0E5FCCB37}"/>
              </a:ext>
            </a:extLst>
          </p:cNvPr>
          <p:cNvSpPr>
            <a:spLocks noChangeArrowheads="1"/>
          </p:cNvSpPr>
          <p:nvPr/>
        </p:nvSpPr>
        <p:spPr bwMode="auto">
          <a:xfrm>
            <a:off x="76200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9</a:t>
            </a:r>
          </a:p>
        </p:txBody>
      </p:sp>
      <p:sp>
        <p:nvSpPr>
          <p:cNvPr id="28717" name="Oval 45">
            <a:extLst>
              <a:ext uri="{FF2B5EF4-FFF2-40B4-BE49-F238E27FC236}">
                <a16:creationId xmlns:a16="http://schemas.microsoft.com/office/drawing/2014/main" id="{B64BC3E0-356D-4210-4F11-673284538419}"/>
              </a:ext>
            </a:extLst>
          </p:cNvPr>
          <p:cNvSpPr>
            <a:spLocks noChangeArrowheads="1"/>
          </p:cNvSpPr>
          <p:nvPr/>
        </p:nvSpPr>
        <p:spPr bwMode="auto">
          <a:xfrm>
            <a:off x="76200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10</a:t>
            </a:r>
            <a:endParaRPr lang="en-US" altLang="en-US" sz="2400" b="1">
              <a:solidFill>
                <a:srgbClr val="CCFFCC"/>
              </a:solidFill>
              <a:latin typeface="Engravers MT" panose="02090707080505020304" pitchFamily="18" charset="0"/>
              <a:cs typeface="Arial" panose="020B0604020202020204" pitchFamily="34" charset="0"/>
            </a:endParaRPr>
          </a:p>
        </p:txBody>
      </p:sp>
      <p:pic>
        <p:nvPicPr>
          <p:cNvPr id="28718" name="Picture 46" descr="j0234131">
            <a:extLst>
              <a:ext uri="{FF2B5EF4-FFF2-40B4-BE49-F238E27FC236}">
                <a16:creationId xmlns:a16="http://schemas.microsoft.com/office/drawing/2014/main" id="{79071E1B-DB84-5664-CB61-D2A4DD41116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24775" y="4914900"/>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 fill="hold"/>
                                        <p:tgtEl>
                                          <p:spTgt spid="28694"/>
                                        </p:tgtEl>
                                        <p:attrNameLst>
                                          <p:attrName>r</p:attrName>
                                        </p:attrNameLst>
                                      </p:cBhvr>
                                    </p:animRot>
                                  </p:childTnLst>
                                </p:cTn>
                              </p:par>
                              <p:par>
                                <p:cTn id="7" presetID="19" presetClass="entr" presetSubtype="10" repeatCount="2000" fill="hold" nodeType="withEffect">
                                  <p:stCondLst>
                                    <p:cond delay="0"/>
                                  </p:stCondLst>
                                  <p:childTnLst>
                                    <p:set>
                                      <p:cBhvr>
                                        <p:cTn id="8" dur="1" fill="hold">
                                          <p:stCondLst>
                                            <p:cond delay="0"/>
                                          </p:stCondLst>
                                        </p:cTn>
                                        <p:tgtEl>
                                          <p:spTgt spid="28675"/>
                                        </p:tgtEl>
                                        <p:attrNameLst>
                                          <p:attrName>style.visibility</p:attrName>
                                        </p:attrNameLst>
                                      </p:cBhvr>
                                      <p:to>
                                        <p:strVal val="visible"/>
                                      </p:to>
                                    </p:set>
                                    <p:anim calcmode="lin" valueType="num">
                                      <p:cBhvr>
                                        <p:cTn id="9" dur="5000" fill="hold"/>
                                        <p:tgtEl>
                                          <p:spTgt spid="28675"/>
                                        </p:tgtEl>
                                        <p:attrNameLst>
                                          <p:attrName>ppt_w</p:attrName>
                                        </p:attrNameLst>
                                      </p:cBhvr>
                                      <p:tavLst>
                                        <p:tav tm="0" fmla="#ppt_w*sin(2.5*pi*$)">
                                          <p:val>
                                            <p:fltVal val="0"/>
                                          </p:val>
                                        </p:tav>
                                        <p:tav tm="100000">
                                          <p:val>
                                            <p:fltVal val="1"/>
                                          </p:val>
                                        </p:tav>
                                      </p:tavLst>
                                    </p:anim>
                                    <p:anim calcmode="lin" valueType="num">
                                      <p:cBhvr>
                                        <p:cTn id="10" dur="5000" fill="hold"/>
                                        <p:tgtEl>
                                          <p:spTgt spid="2867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
                                            </p:cond>
                                          </p:stCondLst>
                                          <p:endCondLst>
                                            <p:cond evt="onStopAudio" delay="0">
                                              <p:tgtEl>
                                                <p:sldTgt/>
                                              </p:tgtEl>
                                            </p:cond>
                                          </p:endCondLst>
                                        </p:cTn>
                                        <p:tgtEl>
                                          <p:sndTgt r:embed="rId2" name="chimes.wav"/>
                                        </p:tgtEl>
                                      </p:cMediaNode>
                                    </p:audio>
                                  </p:subTnLst>
                                </p:cTn>
                              </p:par>
                            </p:childTnLst>
                          </p:cTn>
                        </p:par>
                        <p:par>
                          <p:cTn id="11" fill="hold" nodeType="afterGroup">
                            <p:stCondLst>
                              <p:cond delay="10000"/>
                            </p:stCondLst>
                            <p:childTnLst>
                              <p:par>
                                <p:cTn id="12" presetID="53" presetClass="entr" presetSubtype="0" fill="hold" nodeType="afterEffect">
                                  <p:stCondLst>
                                    <p:cond delay="0"/>
                                  </p:stCondLst>
                                  <p:childTnLst>
                                    <p:set>
                                      <p:cBhvr>
                                        <p:cTn id="13" dur="1" fill="hold">
                                          <p:stCondLst>
                                            <p:cond delay="0"/>
                                          </p:stCondLst>
                                        </p:cTn>
                                        <p:tgtEl>
                                          <p:spTgt spid="28675"/>
                                        </p:tgtEl>
                                        <p:attrNameLst>
                                          <p:attrName>style.visibility</p:attrName>
                                        </p:attrNameLst>
                                      </p:cBhvr>
                                      <p:to>
                                        <p:strVal val="visible"/>
                                      </p:to>
                                    </p:set>
                                    <p:anim calcmode="lin" valueType="num">
                                      <p:cBhvr>
                                        <p:cTn id="14" dur="500" fill="hold"/>
                                        <p:tgtEl>
                                          <p:spTgt spid="28675"/>
                                        </p:tgtEl>
                                        <p:attrNameLst>
                                          <p:attrName>ppt_w</p:attrName>
                                        </p:attrNameLst>
                                      </p:cBhvr>
                                      <p:tavLst>
                                        <p:tav tm="0">
                                          <p:val>
                                            <p:fltVal val="0"/>
                                          </p:val>
                                        </p:tav>
                                        <p:tav tm="100000">
                                          <p:val>
                                            <p:strVal val="#ppt_w"/>
                                          </p:val>
                                        </p:tav>
                                      </p:tavLst>
                                    </p:anim>
                                    <p:anim calcmode="lin" valueType="num">
                                      <p:cBhvr>
                                        <p:cTn id="15" dur="500" fill="hold"/>
                                        <p:tgtEl>
                                          <p:spTgt spid="28675"/>
                                        </p:tgtEl>
                                        <p:attrNameLst>
                                          <p:attrName>ppt_h</p:attrName>
                                        </p:attrNameLst>
                                      </p:cBhvr>
                                      <p:tavLst>
                                        <p:tav tm="0">
                                          <p:val>
                                            <p:fltVal val="0"/>
                                          </p:val>
                                        </p:tav>
                                        <p:tav tm="100000">
                                          <p:val>
                                            <p:strVal val="#ppt_h"/>
                                          </p:val>
                                        </p:tav>
                                      </p:tavLst>
                                    </p:anim>
                                    <p:animEffect transition="in" filter="fade">
                                      <p:cBhvr>
                                        <p:cTn id="16"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8718"/>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 presetClass="entr" presetSubtype="0" fill="hold" nodeType="afterEffect">
                                  <p:stCondLst>
                                    <p:cond delay="1000"/>
                                  </p:stCondLst>
                                  <p:childTnLst>
                                    <p:set>
                                      <p:cBhvr>
                                        <p:cTn id="21" dur="1" fill="hold">
                                          <p:stCondLst>
                                            <p:cond delay="0"/>
                                          </p:stCondLst>
                                        </p:cTn>
                                        <p:tgtEl>
                                          <p:spTgt spid="2870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par>
                          <p:cTn id="22" fill="hold" nodeType="afterGroup">
                            <p:stCondLst>
                              <p:cond delay="1000"/>
                            </p:stCondLst>
                            <p:childTnLst>
                              <p:par>
                                <p:cTn id="23" presetID="1" presetClass="entr" presetSubtype="0" fill="hold" nodeType="afterEffect">
                                  <p:stCondLst>
                                    <p:cond delay="1000"/>
                                  </p:stCondLst>
                                  <p:childTnLst>
                                    <p:set>
                                      <p:cBhvr>
                                        <p:cTn id="24" dur="1" fill="hold">
                                          <p:stCondLst>
                                            <p:cond delay="0"/>
                                          </p:stCondLst>
                                        </p:cTn>
                                        <p:tgtEl>
                                          <p:spTgt spid="2870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childTnLst>
                          </p:cTn>
                        </p:par>
                        <p:par>
                          <p:cTn id="25" fill="hold" nodeType="afterGroup">
                            <p:stCondLst>
                              <p:cond delay="2000"/>
                            </p:stCondLst>
                            <p:childTnLst>
                              <p:par>
                                <p:cTn id="26" presetID="1" presetClass="entr" presetSubtype="0" fill="hold" nodeType="afterEffect">
                                  <p:stCondLst>
                                    <p:cond delay="1000"/>
                                  </p:stCondLst>
                                  <p:childTnLst>
                                    <p:set>
                                      <p:cBhvr>
                                        <p:cTn id="27" dur="1" fill="hold">
                                          <p:stCondLst>
                                            <p:cond delay="0"/>
                                          </p:stCondLst>
                                        </p:cTn>
                                        <p:tgtEl>
                                          <p:spTgt spid="2871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par>
                          <p:cTn id="28" fill="hold" nodeType="afterGroup">
                            <p:stCondLst>
                              <p:cond delay="3000"/>
                            </p:stCondLst>
                            <p:childTnLst>
                              <p:par>
                                <p:cTn id="29" presetID="1" presetClass="entr" presetSubtype="0" fill="hold" nodeType="afterEffect">
                                  <p:stCondLst>
                                    <p:cond delay="1000"/>
                                  </p:stCondLst>
                                  <p:childTnLst>
                                    <p:set>
                                      <p:cBhvr>
                                        <p:cTn id="30" dur="1" fill="hold">
                                          <p:stCondLst>
                                            <p:cond delay="0"/>
                                          </p:stCondLst>
                                        </p:cTn>
                                        <p:tgtEl>
                                          <p:spTgt spid="2871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par>
                          <p:cTn id="31" fill="hold" nodeType="afterGroup">
                            <p:stCondLst>
                              <p:cond delay="4000"/>
                            </p:stCondLst>
                            <p:childTnLst>
                              <p:par>
                                <p:cTn id="32" presetID="1" presetClass="entr" presetSubtype="0" fill="hold" nodeType="afterEffect">
                                  <p:stCondLst>
                                    <p:cond delay="1000"/>
                                  </p:stCondLst>
                                  <p:childTnLst>
                                    <p:set>
                                      <p:cBhvr>
                                        <p:cTn id="33" dur="1" fill="hold">
                                          <p:stCondLst>
                                            <p:cond delay="0"/>
                                          </p:stCondLst>
                                        </p:cTn>
                                        <p:tgtEl>
                                          <p:spTgt spid="2871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4" fill="hold" nodeType="afterGroup">
                            <p:stCondLst>
                              <p:cond delay="5000"/>
                            </p:stCondLst>
                            <p:childTnLst>
                              <p:par>
                                <p:cTn id="35" presetID="1" presetClass="entr" presetSubtype="0" fill="hold" nodeType="afterEffect">
                                  <p:stCondLst>
                                    <p:cond delay="1000"/>
                                  </p:stCondLst>
                                  <p:childTnLst>
                                    <p:set>
                                      <p:cBhvr>
                                        <p:cTn id="36" dur="1" fill="hold">
                                          <p:stCondLst>
                                            <p:cond delay="0"/>
                                          </p:stCondLst>
                                        </p:cTn>
                                        <p:tgtEl>
                                          <p:spTgt spid="2871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childTnLst>
                          </p:cTn>
                        </p:par>
                        <p:par>
                          <p:cTn id="37" fill="hold" nodeType="afterGroup">
                            <p:stCondLst>
                              <p:cond delay="6000"/>
                            </p:stCondLst>
                            <p:childTnLst>
                              <p:par>
                                <p:cTn id="38" presetID="1" presetClass="entr" presetSubtype="0" fill="hold" nodeType="afterEffect">
                                  <p:stCondLst>
                                    <p:cond delay="1000"/>
                                  </p:stCondLst>
                                  <p:childTnLst>
                                    <p:set>
                                      <p:cBhvr>
                                        <p:cTn id="39" dur="1" fill="hold">
                                          <p:stCondLst>
                                            <p:cond delay="0"/>
                                          </p:stCondLst>
                                        </p:cTn>
                                        <p:tgtEl>
                                          <p:spTgt spid="2871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click.wav"/>
                                        </p:tgtEl>
                                      </p:cMediaNode>
                                    </p:audio>
                                  </p:subTnLst>
                                </p:cTn>
                              </p:par>
                            </p:childTnLst>
                          </p:cTn>
                        </p:par>
                        <p:par>
                          <p:cTn id="40" fill="hold" nodeType="afterGroup">
                            <p:stCondLst>
                              <p:cond delay="7000"/>
                            </p:stCondLst>
                            <p:childTnLst>
                              <p:par>
                                <p:cTn id="41" presetID="1" presetClass="entr" presetSubtype="0" fill="hold" nodeType="afterEffect">
                                  <p:stCondLst>
                                    <p:cond delay="1000"/>
                                  </p:stCondLst>
                                  <p:childTnLst>
                                    <p:set>
                                      <p:cBhvr>
                                        <p:cTn id="42" dur="1" fill="hold">
                                          <p:stCondLst>
                                            <p:cond delay="0"/>
                                          </p:stCondLst>
                                        </p:cTn>
                                        <p:tgtEl>
                                          <p:spTgt spid="2871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par>
                          <p:cTn id="43" fill="hold" nodeType="afterGroup">
                            <p:stCondLst>
                              <p:cond delay="8000"/>
                            </p:stCondLst>
                            <p:childTnLst>
                              <p:par>
                                <p:cTn id="44" presetID="1" presetClass="entr" presetSubtype="0" fill="hold" nodeType="afterEffect">
                                  <p:stCondLst>
                                    <p:cond delay="1000"/>
                                  </p:stCondLst>
                                  <p:childTnLst>
                                    <p:set>
                                      <p:cBhvr>
                                        <p:cTn id="45" dur="1" fill="hold">
                                          <p:stCondLst>
                                            <p:cond delay="0"/>
                                          </p:stCondLst>
                                        </p:cTn>
                                        <p:tgtEl>
                                          <p:spTgt spid="2871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6" fill="hold" nodeType="afterGroup">
                            <p:stCondLst>
                              <p:cond delay="9000"/>
                            </p:stCondLst>
                            <p:childTnLst>
                              <p:par>
                                <p:cTn id="47" presetID="1" presetClass="entr" presetSubtype="0" fill="hold" nodeType="afterEffect">
                                  <p:stCondLst>
                                    <p:cond delay="1000"/>
                                  </p:stCondLst>
                                  <p:childTnLst>
                                    <p:set>
                                      <p:cBhvr>
                                        <p:cTn id="48" dur="1" fill="hold">
                                          <p:stCondLst>
                                            <p:cond delay="0"/>
                                          </p:stCondLst>
                                        </p:cTn>
                                        <p:tgtEl>
                                          <p:spTgt spid="2871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laser.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1" presetClass="entr" presetSubtype="4" fill="hold" nodeType="clickEffect">
                                  <p:stCondLst>
                                    <p:cond delay="0"/>
                                  </p:stCondLst>
                                  <p:childTnLst>
                                    <p:set>
                                      <p:cBhvr>
                                        <p:cTn id="52" dur="1" fill="hold">
                                          <p:stCondLst>
                                            <p:cond delay="0"/>
                                          </p:stCondLst>
                                        </p:cTn>
                                        <p:tgtEl>
                                          <p:spTgt spid="28707"/>
                                        </p:tgtEl>
                                        <p:attrNameLst>
                                          <p:attrName>style.visibility</p:attrName>
                                        </p:attrNameLst>
                                      </p:cBhvr>
                                      <p:to>
                                        <p:strVal val="visible"/>
                                      </p:to>
                                    </p:set>
                                    <p:animEffect transition="in" filter="wheel(4)">
                                      <p:cBhvr>
                                        <p:cTn id="53" dur="2000"/>
                                        <p:tgtEl>
                                          <p:spTgt spid="2870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3" presetClass="entr" presetSubtype="16" fill="hold" nodeType="clickEffect">
                                  <p:stCondLst>
                                    <p:cond delay="0"/>
                                  </p:stCondLst>
                                  <p:childTnLst>
                                    <p:set>
                                      <p:cBhvr>
                                        <p:cTn id="57" dur="1" fill="hold">
                                          <p:stCondLst>
                                            <p:cond delay="0"/>
                                          </p:stCondLst>
                                        </p:cTn>
                                        <p:tgtEl>
                                          <p:spTgt spid="28706"/>
                                        </p:tgtEl>
                                        <p:attrNameLst>
                                          <p:attrName>style.visibility</p:attrName>
                                        </p:attrNameLst>
                                      </p:cBhvr>
                                      <p:to>
                                        <p:strVal val="visible"/>
                                      </p:to>
                                    </p:set>
                                    <p:anim calcmode="lin" valueType="num">
                                      <p:cBhvr>
                                        <p:cTn id="58" dur="500" fill="hold"/>
                                        <p:tgtEl>
                                          <p:spTgt spid="28706"/>
                                        </p:tgtEl>
                                        <p:attrNameLst>
                                          <p:attrName>ppt_w</p:attrName>
                                        </p:attrNameLst>
                                      </p:cBhvr>
                                      <p:tavLst>
                                        <p:tav tm="0">
                                          <p:val>
                                            <p:fltVal val="0"/>
                                          </p:val>
                                        </p:tav>
                                        <p:tav tm="100000">
                                          <p:val>
                                            <p:strVal val="#ppt_w"/>
                                          </p:val>
                                        </p:tav>
                                      </p:tavLst>
                                    </p:anim>
                                    <p:anim calcmode="lin" valueType="num">
                                      <p:cBhvr>
                                        <p:cTn id="59" dur="500" fill="hold"/>
                                        <p:tgtEl>
                                          <p:spTgt spid="2870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8718"/>
                  </p:tgtEl>
                </p:cond>
              </p:nextCondLst>
            </p:seq>
          </p:childTnLst>
        </p:cTn>
      </p:par>
    </p:tnLst>
    <p:bldLst>
      <p:bldP spid="28675" grpId="0" animBg="1"/>
      <p:bldP spid="28675" grpId="1" animBg="1"/>
      <p:bldP spid="28708" grpId="0" animBg="1"/>
      <p:bldP spid="28709" grpId="0" animBg="1"/>
      <p:bldP spid="28710" grpId="0" animBg="1"/>
      <p:bldP spid="28711" grpId="0" animBg="1"/>
      <p:bldP spid="28712" grpId="0" animBg="1"/>
      <p:bldP spid="28713" grpId="0" animBg="1"/>
      <p:bldP spid="28714" grpId="0" animBg="1"/>
      <p:bldP spid="28715" grpId="0" animBg="1"/>
      <p:bldP spid="28716" grpId="0" animBg="1"/>
      <p:bldP spid="287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a:extLst>
              <a:ext uri="{FF2B5EF4-FFF2-40B4-BE49-F238E27FC236}">
                <a16:creationId xmlns:a16="http://schemas.microsoft.com/office/drawing/2014/main" id="{99D92A0A-C3EA-7AD5-3FF2-61EFB3B04DA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559A42-1E7F-4F96-9D4F-27651EB191E0}" type="slidenum">
              <a:rPr lang="en-US" altLang="en-US"/>
              <a:pPr/>
              <a:t>35</a:t>
            </a:fld>
            <a:endParaRPr lang="en-US" altLang="en-US"/>
          </a:p>
        </p:txBody>
      </p:sp>
      <p:sp>
        <p:nvSpPr>
          <p:cNvPr id="29698" name="AutoShape 2">
            <a:hlinkClick r:id="rId5" action="ppaction://hlinksldjump"/>
            <a:extLst>
              <a:ext uri="{FF2B5EF4-FFF2-40B4-BE49-F238E27FC236}">
                <a16:creationId xmlns:a16="http://schemas.microsoft.com/office/drawing/2014/main" id="{447918A3-5CD2-B5C7-9E98-D04C403FB5FB}"/>
              </a:ext>
            </a:extLst>
          </p:cNvPr>
          <p:cNvSpPr>
            <a:spLocks noChangeArrowheads="1"/>
          </p:cNvSpPr>
          <p:nvPr/>
        </p:nvSpPr>
        <p:spPr bwMode="auto">
          <a:xfrm>
            <a:off x="0" y="0"/>
            <a:ext cx="1025525" cy="1225550"/>
          </a:xfrm>
          <a:prstGeom prst="star5">
            <a:avLst/>
          </a:prstGeom>
          <a:gradFill rotWithShape="1">
            <a:gsLst>
              <a:gs pos="0">
                <a:srgbClr val="660066"/>
              </a:gs>
              <a:gs pos="100000">
                <a:srgbClr val="00FFFF"/>
              </a:gs>
            </a:gsLst>
            <a:path path="shape">
              <a:fillToRect l="50000" t="50000" r="50000" b="50000"/>
            </a:path>
          </a:gradFill>
          <a:ln w="9525">
            <a:solidFill>
              <a:schemeClr val="hlink"/>
            </a:solidFill>
            <a:miter lim="800000"/>
            <a:headEnd/>
            <a:tailEnd/>
          </a:ln>
          <a:effectLst/>
        </p:spPr>
        <p:txBody>
          <a:bodyPr wrap="none" anchor="ctr"/>
          <a:lstStyle/>
          <a:p>
            <a:pPr algn="ctr" eaLnBrk="1" hangingPunct="1">
              <a:defRPr/>
            </a:pPr>
            <a:r>
              <a:rPr lang="en-US" sz="3200" b="1">
                <a:solidFill>
                  <a:srgbClr val="FF0066"/>
                </a:solidFill>
                <a:latin typeface=".VnTime" pitchFamily="34" charset="0"/>
              </a:rPr>
              <a:t>2</a:t>
            </a:r>
          </a:p>
        </p:txBody>
      </p:sp>
      <p:sp>
        <p:nvSpPr>
          <p:cNvPr id="24580" name="AutoShape 21">
            <a:hlinkClick r:id="rId6" action="ppaction://hlinksldjump" highlightClick="1"/>
            <a:extLst>
              <a:ext uri="{FF2B5EF4-FFF2-40B4-BE49-F238E27FC236}">
                <a16:creationId xmlns:a16="http://schemas.microsoft.com/office/drawing/2014/main" id="{BF3C8A92-EE64-0799-370D-DE5A236173BE}"/>
              </a:ext>
            </a:extLst>
          </p:cNvPr>
          <p:cNvSpPr>
            <a:spLocks noChangeArrowheads="1"/>
          </p:cNvSpPr>
          <p:nvPr/>
        </p:nvSpPr>
        <p:spPr bwMode="auto">
          <a:xfrm>
            <a:off x="8305800" y="6324600"/>
            <a:ext cx="393700" cy="428625"/>
          </a:xfrm>
          <a:prstGeom prst="actionButtonReturn">
            <a:avLst/>
          </a:prstGeom>
          <a:solidFill>
            <a:srgbClr val="0000CC"/>
          </a:solidFill>
          <a:ln w="9525">
            <a:solidFill>
              <a:srgbClr val="0000CC"/>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29718" name="AutoShape 22">
            <a:extLst>
              <a:ext uri="{FF2B5EF4-FFF2-40B4-BE49-F238E27FC236}">
                <a16:creationId xmlns:a16="http://schemas.microsoft.com/office/drawing/2014/main" id="{A9F45C6A-05BD-DE61-4EB4-35B9855F9F36}"/>
              </a:ext>
            </a:extLst>
          </p:cNvPr>
          <p:cNvSpPr>
            <a:spLocks noChangeArrowheads="1"/>
          </p:cNvSpPr>
          <p:nvPr/>
        </p:nvSpPr>
        <p:spPr bwMode="auto">
          <a:xfrm>
            <a:off x="8686800" y="152400"/>
            <a:ext cx="457200" cy="381000"/>
          </a:xfrm>
          <a:prstGeom prst="star5">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a:effectLst/>
        </p:spPr>
        <p:txBody>
          <a:bodyPr wrap="none" anchor="ctr"/>
          <a:lstStyle/>
          <a:p>
            <a:pPr eaLnBrk="1" hangingPunct="1">
              <a:defRPr/>
            </a:pPr>
            <a:endParaRPr lang="vi-VN">
              <a:latin typeface="Arial" charset="0"/>
            </a:endParaRPr>
          </a:p>
        </p:txBody>
      </p:sp>
      <p:sp>
        <p:nvSpPr>
          <p:cNvPr id="24582" name="AutoShape 34">
            <a:extLst>
              <a:ext uri="{FF2B5EF4-FFF2-40B4-BE49-F238E27FC236}">
                <a16:creationId xmlns:a16="http://schemas.microsoft.com/office/drawing/2014/main" id="{7895CC1C-E8EC-84ED-4FCF-30CA9707EA0E}"/>
              </a:ext>
            </a:extLst>
          </p:cNvPr>
          <p:cNvSpPr>
            <a:spLocks noChangeArrowheads="1"/>
          </p:cNvSpPr>
          <p:nvPr/>
        </p:nvSpPr>
        <p:spPr bwMode="auto">
          <a:xfrm rot="1721169">
            <a:off x="361893" y="3099489"/>
            <a:ext cx="609600" cy="3810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24583" name="Text Box 37">
            <a:extLst>
              <a:ext uri="{FF2B5EF4-FFF2-40B4-BE49-F238E27FC236}">
                <a16:creationId xmlns:a16="http://schemas.microsoft.com/office/drawing/2014/main" id="{E7417109-BB27-FADF-7E90-65609D9C1FC1}"/>
              </a:ext>
            </a:extLst>
          </p:cNvPr>
          <p:cNvSpPr txBox="1">
            <a:spLocks noChangeArrowheads="1"/>
          </p:cNvSpPr>
          <p:nvPr/>
        </p:nvSpPr>
        <p:spPr bwMode="auto">
          <a:xfrm>
            <a:off x="1219257" y="208597"/>
            <a:ext cx="7086543" cy="1477328"/>
          </a:xfrm>
          <a:prstGeom prst="rect">
            <a:avLst/>
          </a:prstGeom>
          <a:solidFill>
            <a:srgbClr val="FFFF00"/>
          </a:solidFill>
          <a:ln w="28575">
            <a:solidFill>
              <a:srgbClr val="FF66CC"/>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000" b="1" dirty="0">
                <a:latin typeface="Times New Roman" panose="02020603050405020304" pitchFamily="18" charset="0"/>
              </a:rPr>
              <a:t>?/ </a:t>
            </a:r>
            <a:r>
              <a:rPr lang="vi-VN" altLang="en-US" sz="3000" b="1" dirty="0">
                <a:latin typeface="Times New Roman" panose="02020603050405020304" pitchFamily="18" charset="0"/>
              </a:rPr>
              <a:t>Tìm phó từ bổ sung ý nghĩa cho động từ, tính từ </a:t>
            </a:r>
            <a:r>
              <a:rPr lang="en-US" altLang="en-US" sz="3000" b="1" dirty="0" err="1">
                <a:latin typeface="Times New Roman" panose="02020603050405020304" pitchFamily="18" charset="0"/>
              </a:rPr>
              <a:t>trong</a:t>
            </a:r>
            <a:r>
              <a:rPr lang="en-US" altLang="en-US" sz="3000" b="1" dirty="0">
                <a:latin typeface="Times New Roman" panose="02020603050405020304" pitchFamily="18" charset="0"/>
              </a:rPr>
              <a:t> </a:t>
            </a:r>
            <a:r>
              <a:rPr lang="en-US" altLang="en-US" sz="3000" b="1" dirty="0" err="1">
                <a:latin typeface="Times New Roman" panose="02020603050405020304" pitchFamily="18" charset="0"/>
              </a:rPr>
              <a:t>câu</a:t>
            </a:r>
            <a:r>
              <a:rPr lang="en-US" altLang="en-US" sz="3000" b="1" dirty="0">
                <a:latin typeface="Times New Roman" panose="02020603050405020304" pitchFamily="18" charset="0"/>
              </a:rPr>
              <a:t> </a:t>
            </a:r>
            <a:r>
              <a:rPr lang="en-US" altLang="en-US" sz="3000" b="1" dirty="0" err="1">
                <a:latin typeface="Times New Roman" panose="02020603050405020304" pitchFamily="18" charset="0"/>
              </a:rPr>
              <a:t>sau</a:t>
            </a:r>
            <a:r>
              <a:rPr lang="en-US" altLang="en-US" sz="3000" b="1" dirty="0">
                <a:latin typeface="Times New Roman" panose="02020603050405020304" pitchFamily="18" charset="0"/>
              </a:rPr>
              <a:t> </a:t>
            </a:r>
            <a:r>
              <a:rPr lang="vi-VN" altLang="en-US" sz="3000" b="1" dirty="0">
                <a:latin typeface="Times New Roman" panose="02020603050405020304" pitchFamily="18" charset="0"/>
              </a:rPr>
              <a:t>và cho biết phó từ đó bổ sung ý nghĩa gì?</a:t>
            </a:r>
            <a:endParaRPr lang="en-US" altLang="en-US" sz="3000" b="1" dirty="0"/>
          </a:p>
        </p:txBody>
      </p:sp>
      <p:sp>
        <p:nvSpPr>
          <p:cNvPr id="24584" name="Text Box 38">
            <a:extLst>
              <a:ext uri="{FF2B5EF4-FFF2-40B4-BE49-F238E27FC236}">
                <a16:creationId xmlns:a16="http://schemas.microsoft.com/office/drawing/2014/main" id="{A266740D-514B-729B-4B38-DB31EE509979}"/>
              </a:ext>
            </a:extLst>
          </p:cNvPr>
          <p:cNvSpPr txBox="1">
            <a:spLocks noChangeArrowheads="1"/>
          </p:cNvSpPr>
          <p:nvPr/>
        </p:nvSpPr>
        <p:spPr bwMode="auto">
          <a:xfrm>
            <a:off x="723900" y="1680440"/>
            <a:ext cx="7696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2800" b="1" dirty="0">
                <a:latin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Các</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em</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ghé</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vào</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đây</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xem</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là</a:t>
            </a:r>
            <a:r>
              <a:rPr lang="en-US" altLang="en-US" sz="2800" b="1" i="1" dirty="0">
                <a:latin typeface="Times New Roman" panose="02020603050405020304" pitchFamily="18" charset="0"/>
                <a:cs typeface="Times New Roman" panose="02020603050405020304" pitchFamily="18" charset="0"/>
              </a:rPr>
              <a:t> hay </a:t>
            </a:r>
            <a:r>
              <a:rPr lang="en-US" altLang="en-US" sz="2800" b="1" i="1" dirty="0" err="1">
                <a:latin typeface="Times New Roman" panose="02020603050405020304" pitchFamily="18" charset="0"/>
                <a:cs typeface="Times New Roman" panose="02020603050405020304" pitchFamily="18" charset="0"/>
              </a:rPr>
              <a:t>lắm</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các</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em</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chả</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sẽ</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học</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tập</a:t>
            </a:r>
            <a:r>
              <a:rPr lang="en-US" altLang="en-US" sz="2800" b="1" i="1" dirty="0">
                <a:latin typeface="Times New Roman" panose="02020603050405020304" pitchFamily="18" charset="0"/>
                <a:cs typeface="Times New Roman" panose="02020603050405020304" pitchFamily="18" charset="0"/>
              </a:rPr>
              <a:t> ở </a:t>
            </a:r>
            <a:r>
              <a:rPr lang="en-US" altLang="en-US" sz="2800" b="1" i="1" dirty="0" err="1">
                <a:latin typeface="Times New Roman" panose="02020603050405020304" pitchFamily="18" charset="0"/>
                <a:cs typeface="Times New Roman" panose="02020603050405020304" pitchFamily="18" charset="0"/>
              </a:rPr>
              <a:t>đây</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là</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gì</a:t>
            </a:r>
            <a:r>
              <a:rPr lang="en-US" altLang="en-US" sz="2800" b="1" i="1"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endParaRPr>
          </a:p>
        </p:txBody>
      </p:sp>
      <p:sp>
        <p:nvSpPr>
          <p:cNvPr id="29735" name="AutoShape 39" descr="Small grid">
            <a:extLst>
              <a:ext uri="{FF2B5EF4-FFF2-40B4-BE49-F238E27FC236}">
                <a16:creationId xmlns:a16="http://schemas.microsoft.com/office/drawing/2014/main" id="{B6AB6566-3D97-CF24-9C19-464FC9A6F3B3}"/>
              </a:ext>
            </a:extLst>
          </p:cNvPr>
          <p:cNvSpPr>
            <a:spLocks noChangeArrowheads="1"/>
          </p:cNvSpPr>
          <p:nvPr/>
        </p:nvSpPr>
        <p:spPr bwMode="auto">
          <a:xfrm>
            <a:off x="898233" y="2976563"/>
            <a:ext cx="6442075" cy="3322408"/>
          </a:xfrm>
          <a:prstGeom prst="roundRect">
            <a:avLst>
              <a:gd name="adj" fmla="val 16667"/>
            </a:avLst>
          </a:prstGeom>
          <a:blipFill dpi="0" rotWithShape="0">
            <a:blip r:embed="rId7"/>
            <a:srcRect/>
            <a:tile tx="0" ty="0" sx="100000" sy="100000" flip="none" algn="tl"/>
          </a:blipFill>
          <a:ln w="28575">
            <a:solidFill>
              <a:srgbClr val="FF66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40000"/>
              </a:lnSpc>
            </a:pPr>
            <a:r>
              <a:rPr lang="vi-VN" altLang="en-US" sz="3200" b="1" dirty="0">
                <a:latin typeface="Times New Roman" panose="02020603050405020304" pitchFamily="18" charset="0"/>
              </a:rPr>
              <a:t>- Phó từ “</a:t>
            </a:r>
            <a:r>
              <a:rPr lang="vi-VN" altLang="en-US" sz="3200" b="1" dirty="0">
                <a:solidFill>
                  <a:srgbClr val="FF0000"/>
                </a:solidFill>
                <a:latin typeface="Times New Roman" panose="02020603050405020304" pitchFamily="18" charset="0"/>
              </a:rPr>
              <a:t>lắm</a:t>
            </a:r>
            <a:r>
              <a:rPr lang="vi-VN" altLang="en-US" sz="3200" b="1" dirty="0">
                <a:latin typeface="Times New Roman" panose="02020603050405020304" pitchFamily="18" charset="0"/>
              </a:rPr>
              <a:t>”: chỉ mức độ cho </a:t>
            </a:r>
          </a:p>
          <a:p>
            <a:pPr eaLnBrk="1" hangingPunct="1">
              <a:lnSpc>
                <a:spcPct val="140000"/>
              </a:lnSpc>
            </a:pPr>
            <a:r>
              <a:rPr lang="vi-VN" altLang="en-US" sz="3200" b="1" dirty="0">
                <a:latin typeface="Times New Roman" panose="02020603050405020304" pitchFamily="18" charset="0"/>
              </a:rPr>
              <a:t>tính chất “hay”</a:t>
            </a:r>
          </a:p>
          <a:p>
            <a:pPr eaLnBrk="1" hangingPunct="1">
              <a:lnSpc>
                <a:spcPct val="140000"/>
              </a:lnSpc>
            </a:pPr>
            <a:r>
              <a:rPr lang="vi-VN" altLang="en-US" sz="3200" b="1" dirty="0">
                <a:latin typeface="Times New Roman" panose="02020603050405020304" pitchFamily="18" charset="0"/>
              </a:rPr>
              <a:t>- Phó từ “</a:t>
            </a:r>
            <a:r>
              <a:rPr lang="vi-VN" altLang="en-US" sz="3200" b="1" dirty="0">
                <a:solidFill>
                  <a:srgbClr val="FF0000"/>
                </a:solidFill>
                <a:latin typeface="Times New Roman" panose="02020603050405020304" pitchFamily="18" charset="0"/>
              </a:rPr>
              <a:t>chả</a:t>
            </a:r>
            <a:r>
              <a:rPr lang="vi-VN" altLang="en-US" sz="3200" b="1" dirty="0">
                <a:latin typeface="Times New Roman" panose="02020603050405020304" pitchFamily="18" charset="0"/>
              </a:rPr>
              <a:t>” (chẳng): chỉ  ý nghĩa</a:t>
            </a:r>
          </a:p>
          <a:p>
            <a:pPr>
              <a:lnSpc>
                <a:spcPct val="140000"/>
              </a:lnSpc>
            </a:pPr>
            <a:r>
              <a:rPr lang="vi-VN" altLang="en-US" sz="3200" b="1" dirty="0">
                <a:latin typeface="Times New Roman" panose="02020603050405020304" pitchFamily="18" charset="0"/>
              </a:rPr>
              <a:t> phủ định, phó từ “</a:t>
            </a:r>
            <a:r>
              <a:rPr lang="vi-VN" altLang="en-US" sz="3200" b="1" dirty="0">
                <a:solidFill>
                  <a:srgbClr val="FF0000"/>
                </a:solidFill>
                <a:latin typeface="Times New Roman" panose="02020603050405020304" pitchFamily="18" charset="0"/>
              </a:rPr>
              <a:t>sẽ</a:t>
            </a:r>
            <a:r>
              <a:rPr lang="vi-VN" altLang="en-US" sz="3200" b="1" dirty="0">
                <a:latin typeface="Times New Roman" panose="02020603050405020304" pitchFamily="18" charset="0"/>
              </a:rPr>
              <a:t>” chỉ thời gian</a:t>
            </a:r>
          </a:p>
          <a:p>
            <a:pPr>
              <a:lnSpc>
                <a:spcPct val="140000"/>
              </a:lnSpc>
            </a:pPr>
            <a:r>
              <a:rPr lang="vi-VN" altLang="en-US" sz="3200" b="1" dirty="0">
                <a:latin typeface="Times New Roman" panose="02020603050405020304" pitchFamily="18" charset="0"/>
              </a:rPr>
              <a:t> tương lai.</a:t>
            </a:r>
            <a:endParaRPr lang="en-US" altLang="en-US" sz="3200" b="1" dirty="0">
              <a:latin typeface="Times New Roman" panose="02020603050405020304" pitchFamily="18" charset="0"/>
            </a:endParaRPr>
          </a:p>
        </p:txBody>
      </p:sp>
      <p:pic>
        <p:nvPicPr>
          <p:cNvPr id="29736" name="Picture 40" descr="Picture4">
            <a:extLst>
              <a:ext uri="{FF2B5EF4-FFF2-40B4-BE49-F238E27FC236}">
                <a16:creationId xmlns:a16="http://schemas.microsoft.com/office/drawing/2014/main" id="{69E3103B-ED66-D306-6BA6-E5EADB3F050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766003">
            <a:off x="7203844" y="5730875"/>
            <a:ext cx="7905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7" name="Oval 41">
            <a:extLst>
              <a:ext uri="{FF2B5EF4-FFF2-40B4-BE49-F238E27FC236}">
                <a16:creationId xmlns:a16="http://schemas.microsoft.com/office/drawing/2014/main" id="{B01C47CC-AF9A-855A-FD2F-79FB690DC9EB}"/>
              </a:ext>
            </a:extLst>
          </p:cNvPr>
          <p:cNvSpPr>
            <a:spLocks noChangeArrowheads="1"/>
          </p:cNvSpPr>
          <p:nvPr/>
        </p:nvSpPr>
        <p:spPr bwMode="auto">
          <a:xfrm>
            <a:off x="76200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1</a:t>
            </a:r>
          </a:p>
        </p:txBody>
      </p:sp>
      <p:sp>
        <p:nvSpPr>
          <p:cNvPr id="29738" name="Oval 42">
            <a:extLst>
              <a:ext uri="{FF2B5EF4-FFF2-40B4-BE49-F238E27FC236}">
                <a16:creationId xmlns:a16="http://schemas.microsoft.com/office/drawing/2014/main" id="{BB7A3415-F752-FFE3-E48F-0D6E9B7A8F6F}"/>
              </a:ext>
            </a:extLst>
          </p:cNvPr>
          <p:cNvSpPr>
            <a:spLocks noChangeArrowheads="1"/>
          </p:cNvSpPr>
          <p:nvPr/>
        </p:nvSpPr>
        <p:spPr bwMode="auto">
          <a:xfrm>
            <a:off x="76200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2</a:t>
            </a:r>
          </a:p>
        </p:txBody>
      </p:sp>
      <p:sp>
        <p:nvSpPr>
          <p:cNvPr id="29739" name="Oval 43">
            <a:extLst>
              <a:ext uri="{FF2B5EF4-FFF2-40B4-BE49-F238E27FC236}">
                <a16:creationId xmlns:a16="http://schemas.microsoft.com/office/drawing/2014/main" id="{D0DFD37A-CC7E-6830-6276-8EEFB1D3FF34}"/>
              </a:ext>
            </a:extLst>
          </p:cNvPr>
          <p:cNvSpPr>
            <a:spLocks noChangeArrowheads="1"/>
          </p:cNvSpPr>
          <p:nvPr/>
        </p:nvSpPr>
        <p:spPr bwMode="auto">
          <a:xfrm>
            <a:off x="76200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3</a:t>
            </a:r>
          </a:p>
        </p:txBody>
      </p:sp>
      <p:sp>
        <p:nvSpPr>
          <p:cNvPr id="29740" name="Oval 44">
            <a:extLst>
              <a:ext uri="{FF2B5EF4-FFF2-40B4-BE49-F238E27FC236}">
                <a16:creationId xmlns:a16="http://schemas.microsoft.com/office/drawing/2014/main" id="{DAE0BEAF-FE9A-6B71-9091-44DEE925D5F1}"/>
              </a:ext>
            </a:extLst>
          </p:cNvPr>
          <p:cNvSpPr>
            <a:spLocks noChangeArrowheads="1"/>
          </p:cNvSpPr>
          <p:nvPr/>
        </p:nvSpPr>
        <p:spPr bwMode="auto">
          <a:xfrm>
            <a:off x="76200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4</a:t>
            </a:r>
          </a:p>
        </p:txBody>
      </p:sp>
      <p:sp>
        <p:nvSpPr>
          <p:cNvPr id="29741" name="Oval 45">
            <a:extLst>
              <a:ext uri="{FF2B5EF4-FFF2-40B4-BE49-F238E27FC236}">
                <a16:creationId xmlns:a16="http://schemas.microsoft.com/office/drawing/2014/main" id="{E5A03280-8252-3136-1C77-D7B7A63E2601}"/>
              </a:ext>
            </a:extLst>
          </p:cNvPr>
          <p:cNvSpPr>
            <a:spLocks noChangeArrowheads="1"/>
          </p:cNvSpPr>
          <p:nvPr/>
        </p:nvSpPr>
        <p:spPr bwMode="auto">
          <a:xfrm>
            <a:off x="76200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5</a:t>
            </a:r>
          </a:p>
        </p:txBody>
      </p:sp>
      <p:sp>
        <p:nvSpPr>
          <p:cNvPr id="29742" name="Oval 46">
            <a:extLst>
              <a:ext uri="{FF2B5EF4-FFF2-40B4-BE49-F238E27FC236}">
                <a16:creationId xmlns:a16="http://schemas.microsoft.com/office/drawing/2014/main" id="{54531819-5B12-AAFA-CAE6-761987CFD59A}"/>
              </a:ext>
            </a:extLst>
          </p:cNvPr>
          <p:cNvSpPr>
            <a:spLocks noChangeArrowheads="1"/>
          </p:cNvSpPr>
          <p:nvPr/>
        </p:nvSpPr>
        <p:spPr bwMode="auto">
          <a:xfrm>
            <a:off x="76200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6</a:t>
            </a:r>
          </a:p>
        </p:txBody>
      </p:sp>
      <p:sp>
        <p:nvSpPr>
          <p:cNvPr id="29743" name="Oval 47">
            <a:extLst>
              <a:ext uri="{FF2B5EF4-FFF2-40B4-BE49-F238E27FC236}">
                <a16:creationId xmlns:a16="http://schemas.microsoft.com/office/drawing/2014/main" id="{3319338E-FC3C-18BB-1BF2-16CA181FC020}"/>
              </a:ext>
            </a:extLst>
          </p:cNvPr>
          <p:cNvSpPr>
            <a:spLocks noChangeArrowheads="1"/>
          </p:cNvSpPr>
          <p:nvPr/>
        </p:nvSpPr>
        <p:spPr bwMode="auto">
          <a:xfrm>
            <a:off x="76200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7</a:t>
            </a:r>
          </a:p>
        </p:txBody>
      </p:sp>
      <p:sp>
        <p:nvSpPr>
          <p:cNvPr id="29744" name="Oval 48">
            <a:extLst>
              <a:ext uri="{FF2B5EF4-FFF2-40B4-BE49-F238E27FC236}">
                <a16:creationId xmlns:a16="http://schemas.microsoft.com/office/drawing/2014/main" id="{495B1678-C453-164A-C63E-ED601E1D2AA9}"/>
              </a:ext>
            </a:extLst>
          </p:cNvPr>
          <p:cNvSpPr>
            <a:spLocks noChangeArrowheads="1"/>
          </p:cNvSpPr>
          <p:nvPr/>
        </p:nvSpPr>
        <p:spPr bwMode="auto">
          <a:xfrm>
            <a:off x="76200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8</a:t>
            </a:r>
          </a:p>
        </p:txBody>
      </p:sp>
      <p:sp>
        <p:nvSpPr>
          <p:cNvPr id="29745" name="Oval 49">
            <a:extLst>
              <a:ext uri="{FF2B5EF4-FFF2-40B4-BE49-F238E27FC236}">
                <a16:creationId xmlns:a16="http://schemas.microsoft.com/office/drawing/2014/main" id="{1003A874-95F5-1CC6-8B05-465C2022C4BD}"/>
              </a:ext>
            </a:extLst>
          </p:cNvPr>
          <p:cNvSpPr>
            <a:spLocks noChangeArrowheads="1"/>
          </p:cNvSpPr>
          <p:nvPr/>
        </p:nvSpPr>
        <p:spPr bwMode="auto">
          <a:xfrm>
            <a:off x="76200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9</a:t>
            </a:r>
          </a:p>
        </p:txBody>
      </p:sp>
      <p:sp>
        <p:nvSpPr>
          <p:cNvPr id="29746" name="Oval 50">
            <a:extLst>
              <a:ext uri="{FF2B5EF4-FFF2-40B4-BE49-F238E27FC236}">
                <a16:creationId xmlns:a16="http://schemas.microsoft.com/office/drawing/2014/main" id="{5B0D634A-3AAF-0A64-9222-E1602E5EBE6C}"/>
              </a:ext>
            </a:extLst>
          </p:cNvPr>
          <p:cNvSpPr>
            <a:spLocks noChangeArrowheads="1"/>
          </p:cNvSpPr>
          <p:nvPr/>
        </p:nvSpPr>
        <p:spPr bwMode="auto">
          <a:xfrm>
            <a:off x="7620000" y="3259138"/>
            <a:ext cx="892175" cy="1084262"/>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10</a:t>
            </a:r>
            <a:endParaRPr lang="en-US" altLang="en-US" sz="2400" b="1">
              <a:solidFill>
                <a:srgbClr val="CCFFCC"/>
              </a:solidFill>
              <a:latin typeface="Engravers MT" panose="02090707080505020304" pitchFamily="18" charset="0"/>
              <a:cs typeface="Arial" panose="020B0604020202020204" pitchFamily="34" charset="0"/>
            </a:endParaRPr>
          </a:p>
        </p:txBody>
      </p:sp>
      <p:pic>
        <p:nvPicPr>
          <p:cNvPr id="29747" name="Picture 51" descr="j0234131">
            <a:extLst>
              <a:ext uri="{FF2B5EF4-FFF2-40B4-BE49-F238E27FC236}">
                <a16:creationId xmlns:a16="http://schemas.microsoft.com/office/drawing/2014/main" id="{BF047B96-5CEB-77F5-AE5C-E2759C5CE66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000" y="4679951"/>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 fill="hold"/>
                                        <p:tgtEl>
                                          <p:spTgt spid="29718"/>
                                        </p:tgtEl>
                                        <p:attrNameLst>
                                          <p:attrName>r</p:attrName>
                                        </p:attrNameLst>
                                      </p:cBhvr>
                                    </p:animRot>
                                  </p:childTnLst>
                                </p:cTn>
                              </p:par>
                              <p:par>
                                <p:cTn id="7" presetID="22" presetClass="emph" presetSubtype="0" repeatCount="3000" fill="hold" nodeType="withEffect">
                                  <p:stCondLst>
                                    <p:cond delay="0"/>
                                  </p:stCondLst>
                                  <p:iterate type="lt">
                                    <p:tmPct val="4000"/>
                                  </p:iterate>
                                  <p:childTnLst>
                                    <p:animClr clrSpc="hsl" dir="cw">
                                      <p:cBhvr override="childStyle">
                                        <p:cTn id="8" dur="500" fill="hold"/>
                                        <p:tgtEl>
                                          <p:spTgt spid="29698">
                                            <p:txEl>
                                              <p:charRg st="0" end="0"/>
                                            </p:txEl>
                                          </p:spTgt>
                                        </p:tgtEl>
                                        <p:attrNameLst>
                                          <p:attrName>style.color</p:attrName>
                                        </p:attrNameLst>
                                      </p:cBhvr>
                                      <p:by>
                                        <p:hsl h="-7200000" s="0" l="0"/>
                                      </p:by>
                                    </p:animClr>
                                    <p:animClr clrSpc="hsl" dir="cw">
                                      <p:cBhvr>
                                        <p:cTn id="9" dur="500" fill="hold"/>
                                        <p:tgtEl>
                                          <p:spTgt spid="29698">
                                            <p:txEl>
                                              <p:charRg st="0" end="0"/>
                                            </p:txEl>
                                          </p:spTgt>
                                        </p:tgtEl>
                                        <p:attrNameLst>
                                          <p:attrName>fillcolor</p:attrName>
                                        </p:attrNameLst>
                                      </p:cBhvr>
                                      <p:by>
                                        <p:hsl h="-7200000" s="0" l="0"/>
                                      </p:by>
                                    </p:animClr>
                                    <p:animClr clrSpc="hsl" dir="cw">
                                      <p:cBhvr>
                                        <p:cTn id="10" dur="500" fill="hold"/>
                                        <p:tgtEl>
                                          <p:spTgt spid="29698">
                                            <p:txEl>
                                              <p:charRg st="0" end="0"/>
                                            </p:txEl>
                                          </p:spTgt>
                                        </p:tgtEl>
                                        <p:attrNameLst>
                                          <p:attrName>stroke.color</p:attrName>
                                        </p:attrNameLst>
                                      </p:cBhvr>
                                      <p:by>
                                        <p:hsl h="-7200000" s="0" l="0"/>
                                      </p:by>
                                    </p:animClr>
                                    <p:set>
                                      <p:cBhvr>
                                        <p:cTn id="11" dur="500" fill="hold"/>
                                        <p:tgtEl>
                                          <p:spTgt spid="29698">
                                            <p:txEl>
                                              <p:charRg st="0" end="0"/>
                                            </p:txEl>
                                          </p:spTgt>
                                        </p:tgtEl>
                                        <p:attrNameLst>
                                          <p:attrName>fill.type</p:attrName>
                                        </p:attrNameLst>
                                      </p:cBhvr>
                                      <p:to>
                                        <p:strVal val="solid"/>
                                      </p:to>
                                    </p:set>
                                  </p:childTnLst>
                                  <p:subTnLst>
                                    <p:audio>
                                      <p:cMediaNode>
                                        <p:cTn display="0" masterRel="sameClick">
                                          <p:stCondLst>
                                            <p:cond evt="begin" delay="0">
                                              <p:tn val="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9747"/>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entr" presetSubtype="0" fill="hold" nodeType="afterEffect">
                                  <p:stCondLst>
                                    <p:cond delay="1000"/>
                                  </p:stCondLst>
                                  <p:childTnLst>
                                    <p:set>
                                      <p:cBhvr>
                                        <p:cTn id="16" dur="1" fill="hold">
                                          <p:stCondLst>
                                            <p:cond delay="0"/>
                                          </p:stCondLst>
                                        </p:cTn>
                                        <p:tgtEl>
                                          <p:spTgt spid="29737"/>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par>
                          <p:cTn id="17" fill="hold" nodeType="afterGroup">
                            <p:stCondLst>
                              <p:cond delay="1000"/>
                            </p:stCondLst>
                            <p:childTnLst>
                              <p:par>
                                <p:cTn id="18" presetID="1" presetClass="entr" presetSubtype="0" fill="hold" nodeType="afterEffect">
                                  <p:stCondLst>
                                    <p:cond delay="1000"/>
                                  </p:stCondLst>
                                  <p:childTnLst>
                                    <p:set>
                                      <p:cBhvr>
                                        <p:cTn id="19" dur="1" fill="hold">
                                          <p:stCondLst>
                                            <p:cond delay="0"/>
                                          </p:stCondLst>
                                        </p:cTn>
                                        <p:tgtEl>
                                          <p:spTgt spid="29738"/>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childTnLst>
                          </p:cTn>
                        </p:par>
                        <p:par>
                          <p:cTn id="20" fill="hold" nodeType="afterGroup">
                            <p:stCondLst>
                              <p:cond delay="2000"/>
                            </p:stCondLst>
                            <p:childTnLst>
                              <p:par>
                                <p:cTn id="21" presetID="1" presetClass="entr" presetSubtype="0" fill="hold" nodeType="afterEffect">
                                  <p:stCondLst>
                                    <p:cond delay="1000"/>
                                  </p:stCondLst>
                                  <p:childTnLst>
                                    <p:set>
                                      <p:cBhvr>
                                        <p:cTn id="22" dur="1" fill="hold">
                                          <p:stCondLst>
                                            <p:cond delay="0"/>
                                          </p:stCondLst>
                                        </p:cTn>
                                        <p:tgtEl>
                                          <p:spTgt spid="29739"/>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childTnLst>
                          </p:cTn>
                        </p:par>
                        <p:par>
                          <p:cTn id="23" fill="hold" nodeType="afterGroup">
                            <p:stCondLst>
                              <p:cond delay="3000"/>
                            </p:stCondLst>
                            <p:childTnLst>
                              <p:par>
                                <p:cTn id="24" presetID="1" presetClass="entr" presetSubtype="0" fill="hold" nodeType="afterEffect">
                                  <p:stCondLst>
                                    <p:cond delay="1000"/>
                                  </p:stCondLst>
                                  <p:childTnLst>
                                    <p:set>
                                      <p:cBhvr>
                                        <p:cTn id="25" dur="1" fill="hold">
                                          <p:stCondLst>
                                            <p:cond delay="0"/>
                                          </p:stCondLst>
                                        </p:cTn>
                                        <p:tgtEl>
                                          <p:spTgt spid="29740"/>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6" fill="hold" nodeType="afterGroup">
                            <p:stCondLst>
                              <p:cond delay="4000"/>
                            </p:stCondLst>
                            <p:childTnLst>
                              <p:par>
                                <p:cTn id="27" presetID="1" presetClass="entr" presetSubtype="0" fill="hold" nodeType="afterEffect">
                                  <p:stCondLst>
                                    <p:cond delay="1000"/>
                                  </p:stCondLst>
                                  <p:childTnLst>
                                    <p:set>
                                      <p:cBhvr>
                                        <p:cTn id="28" dur="1" fill="hold">
                                          <p:stCondLst>
                                            <p:cond delay="0"/>
                                          </p:stCondLst>
                                        </p:cTn>
                                        <p:tgtEl>
                                          <p:spTgt spid="297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par>
                          <p:cTn id="29" fill="hold" nodeType="afterGroup">
                            <p:stCondLst>
                              <p:cond delay="5000"/>
                            </p:stCondLst>
                            <p:childTnLst>
                              <p:par>
                                <p:cTn id="30" presetID="1" presetClass="entr" presetSubtype="0" fill="hold" nodeType="afterEffect">
                                  <p:stCondLst>
                                    <p:cond delay="1000"/>
                                  </p:stCondLst>
                                  <p:childTnLst>
                                    <p:set>
                                      <p:cBhvr>
                                        <p:cTn id="31" dur="1" fill="hold">
                                          <p:stCondLst>
                                            <p:cond delay="0"/>
                                          </p:stCondLst>
                                        </p:cTn>
                                        <p:tgtEl>
                                          <p:spTgt spid="29742"/>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par>
                          <p:cTn id="32" fill="hold" nodeType="afterGroup">
                            <p:stCondLst>
                              <p:cond delay="6000"/>
                            </p:stCondLst>
                            <p:childTnLst>
                              <p:par>
                                <p:cTn id="33" presetID="1" presetClass="entr" presetSubtype="0" fill="hold" nodeType="afterEffect">
                                  <p:stCondLst>
                                    <p:cond delay="1000"/>
                                  </p:stCondLst>
                                  <p:childTnLst>
                                    <p:set>
                                      <p:cBhvr>
                                        <p:cTn id="34" dur="1" fill="hold">
                                          <p:stCondLst>
                                            <p:cond delay="0"/>
                                          </p:stCondLst>
                                        </p:cTn>
                                        <p:tgtEl>
                                          <p:spTgt spid="29743"/>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par>
                          <p:cTn id="35" fill="hold" nodeType="afterGroup">
                            <p:stCondLst>
                              <p:cond delay="7000"/>
                            </p:stCondLst>
                            <p:childTnLst>
                              <p:par>
                                <p:cTn id="36" presetID="1" presetClass="entr" presetSubtype="0" fill="hold" nodeType="afterEffect">
                                  <p:stCondLst>
                                    <p:cond delay="1000"/>
                                  </p:stCondLst>
                                  <p:childTnLst>
                                    <p:set>
                                      <p:cBhvr>
                                        <p:cTn id="37" dur="1" fill="hold">
                                          <p:stCondLst>
                                            <p:cond delay="0"/>
                                          </p:stCondLst>
                                        </p:cTn>
                                        <p:tgtEl>
                                          <p:spTgt spid="29744"/>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8" fill="hold" nodeType="afterGroup">
                            <p:stCondLst>
                              <p:cond delay="8000"/>
                            </p:stCondLst>
                            <p:childTnLst>
                              <p:par>
                                <p:cTn id="39" presetID="1" presetClass="entr" presetSubtype="0" fill="hold" nodeType="afterEffect">
                                  <p:stCondLst>
                                    <p:cond delay="1000"/>
                                  </p:stCondLst>
                                  <p:childTnLst>
                                    <p:set>
                                      <p:cBhvr>
                                        <p:cTn id="40" dur="1" fill="hold">
                                          <p:stCondLst>
                                            <p:cond delay="0"/>
                                          </p:stCondLst>
                                        </p:cTn>
                                        <p:tgtEl>
                                          <p:spTgt spid="29745"/>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childTnLst>
                          </p:cTn>
                        </p:par>
                        <p:par>
                          <p:cTn id="41" fill="hold" nodeType="afterGroup">
                            <p:stCondLst>
                              <p:cond delay="9000"/>
                            </p:stCondLst>
                            <p:childTnLst>
                              <p:par>
                                <p:cTn id="42" presetID="1" presetClass="entr" presetSubtype="0" fill="hold" nodeType="afterEffect">
                                  <p:stCondLst>
                                    <p:cond delay="1000"/>
                                  </p:stCondLst>
                                  <p:childTnLst>
                                    <p:set>
                                      <p:cBhvr>
                                        <p:cTn id="43" dur="1" fill="hold">
                                          <p:stCondLst>
                                            <p:cond delay="0"/>
                                          </p:stCondLst>
                                        </p:cTn>
                                        <p:tgtEl>
                                          <p:spTgt spid="29746"/>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laser.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1" presetClass="entr" presetSubtype="4" fill="hold" nodeType="clickEffect">
                                  <p:stCondLst>
                                    <p:cond delay="0"/>
                                  </p:stCondLst>
                                  <p:childTnLst>
                                    <p:set>
                                      <p:cBhvr>
                                        <p:cTn id="47" dur="1" fill="hold">
                                          <p:stCondLst>
                                            <p:cond delay="0"/>
                                          </p:stCondLst>
                                        </p:cTn>
                                        <p:tgtEl>
                                          <p:spTgt spid="29736"/>
                                        </p:tgtEl>
                                        <p:attrNameLst>
                                          <p:attrName>style.visibility</p:attrName>
                                        </p:attrNameLst>
                                      </p:cBhvr>
                                      <p:to>
                                        <p:strVal val="visible"/>
                                      </p:to>
                                    </p:set>
                                    <p:animEffect transition="in" filter="wheel(4)">
                                      <p:cBhvr>
                                        <p:cTn id="48" dur="2000"/>
                                        <p:tgtEl>
                                          <p:spTgt spid="2973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nodeType="clickEffect">
                                  <p:stCondLst>
                                    <p:cond delay="0"/>
                                  </p:stCondLst>
                                  <p:childTnLst>
                                    <p:set>
                                      <p:cBhvr>
                                        <p:cTn id="52" dur="1" fill="hold">
                                          <p:stCondLst>
                                            <p:cond delay="0"/>
                                          </p:stCondLst>
                                        </p:cTn>
                                        <p:tgtEl>
                                          <p:spTgt spid="29735"/>
                                        </p:tgtEl>
                                        <p:attrNameLst>
                                          <p:attrName>style.visibility</p:attrName>
                                        </p:attrNameLst>
                                      </p:cBhvr>
                                      <p:to>
                                        <p:strVal val="visible"/>
                                      </p:to>
                                    </p:set>
                                    <p:anim calcmode="lin" valueType="num">
                                      <p:cBhvr>
                                        <p:cTn id="53" dur="500" fill="hold"/>
                                        <p:tgtEl>
                                          <p:spTgt spid="29735"/>
                                        </p:tgtEl>
                                        <p:attrNameLst>
                                          <p:attrName>ppt_w</p:attrName>
                                        </p:attrNameLst>
                                      </p:cBhvr>
                                      <p:tavLst>
                                        <p:tav tm="0">
                                          <p:val>
                                            <p:fltVal val="0"/>
                                          </p:val>
                                        </p:tav>
                                        <p:tav tm="100000">
                                          <p:val>
                                            <p:strVal val="#ppt_w"/>
                                          </p:val>
                                        </p:tav>
                                      </p:tavLst>
                                    </p:anim>
                                    <p:anim calcmode="lin" valueType="num">
                                      <p:cBhvr>
                                        <p:cTn id="54" dur="500" fill="hold"/>
                                        <p:tgtEl>
                                          <p:spTgt spid="2973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9747"/>
                  </p:tgtEl>
                </p:cond>
              </p:nextCondLst>
            </p:seq>
          </p:childTnLst>
        </p:cTn>
      </p:par>
    </p:tnLst>
    <p:bldLst>
      <p:bldP spid="29737" grpId="0" animBg="1"/>
      <p:bldP spid="29738" grpId="0" animBg="1"/>
      <p:bldP spid="29739" grpId="0" animBg="1"/>
      <p:bldP spid="29740" grpId="0" animBg="1"/>
      <p:bldP spid="29741" grpId="0" animBg="1"/>
      <p:bldP spid="29742" grpId="0" animBg="1"/>
      <p:bldP spid="29743" grpId="0" animBg="1"/>
      <p:bldP spid="29744" grpId="0" animBg="1"/>
      <p:bldP spid="29745" grpId="0" animBg="1"/>
      <p:bldP spid="2974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a:extLst>
              <a:ext uri="{FF2B5EF4-FFF2-40B4-BE49-F238E27FC236}">
                <a16:creationId xmlns:a16="http://schemas.microsoft.com/office/drawing/2014/main" id="{1FCB437C-3236-D6DE-411A-A1127BEAD3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1E9899-C725-41B5-AEDC-F96D2D722D3F}" type="slidenum">
              <a:rPr lang="en-US" altLang="en-US"/>
              <a:pPr/>
              <a:t>36</a:t>
            </a:fld>
            <a:endParaRPr lang="en-US" altLang="en-US"/>
          </a:p>
        </p:txBody>
      </p:sp>
      <p:sp>
        <p:nvSpPr>
          <p:cNvPr id="25603" name="AutoShape 2">
            <a:hlinkClick r:id="rId4" action="ppaction://hlinksldjump" highlightClick="1"/>
            <a:extLst>
              <a:ext uri="{FF2B5EF4-FFF2-40B4-BE49-F238E27FC236}">
                <a16:creationId xmlns:a16="http://schemas.microsoft.com/office/drawing/2014/main" id="{4FA59FEC-6C05-4D08-42E0-7BDB6B58D903}"/>
              </a:ext>
            </a:extLst>
          </p:cNvPr>
          <p:cNvSpPr>
            <a:spLocks noChangeArrowheads="1"/>
          </p:cNvSpPr>
          <p:nvPr/>
        </p:nvSpPr>
        <p:spPr bwMode="auto">
          <a:xfrm>
            <a:off x="8229600" y="6324600"/>
            <a:ext cx="457200" cy="428625"/>
          </a:xfrm>
          <a:prstGeom prst="actionButtonReturn">
            <a:avLst/>
          </a:prstGeom>
          <a:solidFill>
            <a:srgbClr val="0000CC"/>
          </a:solidFill>
          <a:ln w="9525">
            <a:solidFill>
              <a:srgbClr val="0000CC"/>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30741" name="AutoShape 21">
            <a:extLst>
              <a:ext uri="{FF2B5EF4-FFF2-40B4-BE49-F238E27FC236}">
                <a16:creationId xmlns:a16="http://schemas.microsoft.com/office/drawing/2014/main" id="{E52B6712-36CE-C459-72ED-50D12AA38941}"/>
              </a:ext>
            </a:extLst>
          </p:cNvPr>
          <p:cNvSpPr>
            <a:spLocks noChangeArrowheads="1"/>
          </p:cNvSpPr>
          <p:nvPr/>
        </p:nvSpPr>
        <p:spPr bwMode="auto">
          <a:xfrm>
            <a:off x="8534400" y="123825"/>
            <a:ext cx="457200" cy="381000"/>
          </a:xfrm>
          <a:prstGeom prst="star5">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a:effectLst/>
        </p:spPr>
        <p:txBody>
          <a:bodyPr wrap="none" anchor="ctr"/>
          <a:lstStyle/>
          <a:p>
            <a:pPr eaLnBrk="1" hangingPunct="1">
              <a:defRPr/>
            </a:pPr>
            <a:endParaRPr lang="vi-VN">
              <a:latin typeface="Arial" charset="0"/>
            </a:endParaRPr>
          </a:p>
        </p:txBody>
      </p:sp>
      <p:sp>
        <p:nvSpPr>
          <p:cNvPr id="30742" name="Text Box 22">
            <a:extLst>
              <a:ext uri="{FF2B5EF4-FFF2-40B4-BE49-F238E27FC236}">
                <a16:creationId xmlns:a16="http://schemas.microsoft.com/office/drawing/2014/main" id="{5932A2F6-222E-D794-A5A6-79457471157D}"/>
              </a:ext>
            </a:extLst>
          </p:cNvPr>
          <p:cNvSpPr txBox="1">
            <a:spLocks noChangeArrowheads="1"/>
          </p:cNvSpPr>
          <p:nvPr/>
        </p:nvSpPr>
        <p:spPr bwMode="auto">
          <a:xfrm>
            <a:off x="2665413" y="428625"/>
            <a:ext cx="5924550" cy="1004888"/>
          </a:xfrm>
          <a:prstGeom prst="rect">
            <a:avLst/>
          </a:prstGeom>
          <a:noFill/>
          <a:ln w="9525" algn="ctr">
            <a:noFill/>
            <a:miter lim="800000"/>
            <a:headEnd/>
            <a:tailEnd/>
          </a:ln>
          <a:effectLst/>
        </p:spPr>
        <p:txBody>
          <a:bodyPr>
            <a:spAutoFit/>
          </a:bodyPr>
          <a:lstStyle/>
          <a:p>
            <a:pPr marL="342900" indent="-342900" algn="ctr">
              <a:spcBef>
                <a:spcPct val="50000"/>
              </a:spcBef>
              <a:defRPr/>
            </a:pPr>
            <a:endParaRPr lang="en-US" sz="2400" b="1">
              <a:solidFill>
                <a:schemeClr val="accent1"/>
              </a:solidFill>
              <a:effectLst>
                <a:outerShdw blurRad="38100" dist="38100" dir="2700000" algn="tl">
                  <a:srgbClr val="000000"/>
                </a:outerShdw>
              </a:effectLst>
              <a:latin typeface="Times New Roman" pitchFamily="18" charset="0"/>
            </a:endParaRPr>
          </a:p>
          <a:p>
            <a:pPr marL="342900" indent="-342900" algn="ctr">
              <a:spcBef>
                <a:spcPct val="50000"/>
              </a:spcBef>
              <a:defRPr/>
            </a:pPr>
            <a:endParaRPr lang="en-US" sz="2400" b="1">
              <a:solidFill>
                <a:srgbClr val="0000CC"/>
              </a:solidFill>
              <a:effectLst>
                <a:outerShdw blurRad="38100" dist="38100" dir="2700000" algn="tl">
                  <a:srgbClr val="000000"/>
                </a:outerShdw>
              </a:effectLst>
              <a:latin typeface="Times New Roman" pitchFamily="18" charset="0"/>
            </a:endParaRPr>
          </a:p>
        </p:txBody>
      </p:sp>
      <p:sp>
        <p:nvSpPr>
          <p:cNvPr id="25606" name="AutoShape 30">
            <a:extLst>
              <a:ext uri="{FF2B5EF4-FFF2-40B4-BE49-F238E27FC236}">
                <a16:creationId xmlns:a16="http://schemas.microsoft.com/office/drawing/2014/main" id="{58EC673F-0F3A-353C-0CD6-D7832AB3427F}"/>
              </a:ext>
            </a:extLst>
          </p:cNvPr>
          <p:cNvSpPr>
            <a:spLocks noChangeArrowheads="1"/>
          </p:cNvSpPr>
          <p:nvPr/>
        </p:nvSpPr>
        <p:spPr bwMode="auto">
          <a:xfrm rot="1078886">
            <a:off x="228600" y="3886200"/>
            <a:ext cx="609600" cy="3810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25607" name="Text Box 31">
            <a:extLst>
              <a:ext uri="{FF2B5EF4-FFF2-40B4-BE49-F238E27FC236}">
                <a16:creationId xmlns:a16="http://schemas.microsoft.com/office/drawing/2014/main" id="{7B409F7C-6ECE-19C7-D975-09A0B03D4F29}"/>
              </a:ext>
            </a:extLst>
          </p:cNvPr>
          <p:cNvSpPr txBox="1">
            <a:spLocks noChangeArrowheads="1"/>
          </p:cNvSpPr>
          <p:nvPr/>
        </p:nvSpPr>
        <p:spPr bwMode="auto">
          <a:xfrm>
            <a:off x="1447800" y="353536"/>
            <a:ext cx="6781800" cy="1477328"/>
          </a:xfrm>
          <a:prstGeom prst="rect">
            <a:avLst/>
          </a:prstGeom>
          <a:solidFill>
            <a:srgbClr val="FFFF00"/>
          </a:solidFill>
          <a:ln w="28575">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000" b="1" dirty="0">
                <a:latin typeface="Times New Roman" panose="02020603050405020304" pitchFamily="18" charset="0"/>
              </a:rPr>
              <a:t>?/ </a:t>
            </a:r>
            <a:r>
              <a:rPr lang="vi-VN" altLang="en-US" sz="3000" b="1" dirty="0">
                <a:latin typeface="Times New Roman" panose="02020603050405020304" pitchFamily="18" charset="0"/>
              </a:rPr>
              <a:t>Tìm phó từ bổ sung ý nghĩa cho động từ, tính từ </a:t>
            </a:r>
            <a:r>
              <a:rPr lang="en-US" altLang="en-US" sz="3000" b="1" dirty="0" err="1">
                <a:latin typeface="Times New Roman" panose="02020603050405020304" pitchFamily="18" charset="0"/>
              </a:rPr>
              <a:t>trong</a:t>
            </a:r>
            <a:r>
              <a:rPr lang="en-US" altLang="en-US" sz="3000" b="1" dirty="0">
                <a:latin typeface="Times New Roman" panose="02020603050405020304" pitchFamily="18" charset="0"/>
              </a:rPr>
              <a:t> </a:t>
            </a:r>
            <a:r>
              <a:rPr lang="en-US" altLang="en-US" sz="3000" b="1" dirty="0" err="1">
                <a:latin typeface="Times New Roman" panose="02020603050405020304" pitchFamily="18" charset="0"/>
              </a:rPr>
              <a:t>câu</a:t>
            </a:r>
            <a:r>
              <a:rPr lang="en-US" altLang="en-US" sz="3000" b="1" dirty="0">
                <a:latin typeface="Times New Roman" panose="02020603050405020304" pitchFamily="18" charset="0"/>
              </a:rPr>
              <a:t> </a:t>
            </a:r>
            <a:r>
              <a:rPr lang="en-US" altLang="en-US" sz="3000" b="1" dirty="0" err="1">
                <a:latin typeface="Times New Roman" panose="02020603050405020304" pitchFamily="18" charset="0"/>
              </a:rPr>
              <a:t>sau</a:t>
            </a:r>
            <a:r>
              <a:rPr lang="en-US" altLang="en-US" sz="3000" b="1" dirty="0">
                <a:latin typeface="Times New Roman" panose="02020603050405020304" pitchFamily="18" charset="0"/>
              </a:rPr>
              <a:t> </a:t>
            </a:r>
            <a:r>
              <a:rPr lang="vi-VN" altLang="en-US" sz="3000" b="1" dirty="0">
                <a:latin typeface="Times New Roman" panose="02020603050405020304" pitchFamily="18" charset="0"/>
              </a:rPr>
              <a:t>và cho biết phó từ đó bổ sung ý nghĩa gì?</a:t>
            </a:r>
            <a:endParaRPr lang="en-US" altLang="en-US" sz="3000" b="1" dirty="0"/>
          </a:p>
        </p:txBody>
      </p:sp>
      <p:sp>
        <p:nvSpPr>
          <p:cNvPr id="25608" name="Text Box 32">
            <a:extLst>
              <a:ext uri="{FF2B5EF4-FFF2-40B4-BE49-F238E27FC236}">
                <a16:creationId xmlns:a16="http://schemas.microsoft.com/office/drawing/2014/main" id="{06947B09-A5E1-13A3-D101-7BB1797E7EC6}"/>
              </a:ext>
            </a:extLst>
          </p:cNvPr>
          <p:cNvSpPr txBox="1">
            <a:spLocks noChangeArrowheads="1"/>
          </p:cNvSpPr>
          <p:nvPr/>
        </p:nvSpPr>
        <p:spPr bwMode="auto">
          <a:xfrm>
            <a:off x="533400" y="1949468"/>
            <a:ext cx="8001000" cy="16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3600" b="1" dirty="0">
                <a:latin typeface="Times New Roman" panose="02020603050405020304" pitchFamily="18" charset="0"/>
                <a:cs typeface="Times New Roman" panose="02020603050405020304" pitchFamily="18" charset="0"/>
              </a:rPr>
              <a:t>-</a:t>
            </a:r>
            <a:r>
              <a:rPr lang="en-US" altLang="en-US" sz="3600" b="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Chúng</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tôi</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cũng</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đứng</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dậy</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cõng</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những</a:t>
            </a:r>
            <a:r>
              <a:rPr lang="en-US" altLang="en-US" sz="3600" b="1" i="1" dirty="0">
                <a:latin typeface="Times New Roman" panose="02020603050405020304" pitchFamily="18" charset="0"/>
                <a:cs typeface="Times New Roman" panose="02020603050405020304" pitchFamily="18" charset="0"/>
              </a:rPr>
              <a:t> bao ki-</a:t>
            </a:r>
            <a:r>
              <a:rPr lang="en-US" altLang="en-US" sz="3600" b="1" i="1" dirty="0" err="1">
                <a:latin typeface="Times New Roman" panose="02020603050405020304" pitchFamily="18" charset="0"/>
                <a:cs typeface="Times New Roman" panose="02020603050405020304" pitchFamily="18" charset="0"/>
              </a:rPr>
              <a:t>giắc</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lên</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lưng</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và</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rảo</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bước</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về</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làng</a:t>
            </a:r>
            <a:r>
              <a:rPr lang="en-US" altLang="en-US" sz="3600" b="1" i="1" dirty="0">
                <a:latin typeface="Times New Roman" panose="02020603050405020304" pitchFamily="18" charset="0"/>
                <a:cs typeface="Times New Roman" panose="02020603050405020304" pitchFamily="18" charset="0"/>
              </a:rPr>
              <a:t>.</a:t>
            </a:r>
          </a:p>
          <a:p>
            <a:pPr algn="just" eaLnBrk="1" hangingPunct="1">
              <a:lnSpc>
                <a:spcPct val="90000"/>
              </a:lnSpc>
            </a:pPr>
            <a:endParaRPr lang="en-US" altLang="en-US" sz="3600" dirty="0">
              <a:latin typeface="Times New Roman" panose="02020603050405020304" pitchFamily="18" charset="0"/>
              <a:cs typeface="Times New Roman" panose="02020603050405020304" pitchFamily="18" charset="0"/>
            </a:endParaRPr>
          </a:p>
        </p:txBody>
      </p:sp>
      <p:sp>
        <p:nvSpPr>
          <p:cNvPr id="30753" name="AutoShape 33" descr="Dashed horizontal">
            <a:extLst>
              <a:ext uri="{FF2B5EF4-FFF2-40B4-BE49-F238E27FC236}">
                <a16:creationId xmlns:a16="http://schemas.microsoft.com/office/drawing/2014/main" id="{891BFC66-5B5C-AEB9-E04F-03BDA18B170B}"/>
              </a:ext>
            </a:extLst>
          </p:cNvPr>
          <p:cNvSpPr>
            <a:spLocks noChangeArrowheads="1"/>
          </p:cNvSpPr>
          <p:nvPr/>
        </p:nvSpPr>
        <p:spPr bwMode="auto">
          <a:xfrm>
            <a:off x="1205412" y="3404664"/>
            <a:ext cx="6342123" cy="2109019"/>
          </a:xfrm>
          <a:prstGeom prst="roundRect">
            <a:avLst>
              <a:gd name="adj" fmla="val 16667"/>
            </a:avLst>
          </a:prstGeom>
          <a:blipFill dpi="0" rotWithShape="0">
            <a:blip r:embed="rId5"/>
            <a:srcRect/>
            <a:tile tx="0" ty="0" sx="100000" sy="100000" flip="none" algn="tl"/>
          </a:blipFill>
          <a:ln w="28575">
            <a:solidFill>
              <a:srgbClr val="FF66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endParaRPr lang="vi-VN" sz="3600" b="1" dirty="0">
              <a:highlight>
                <a:srgbClr val="FFFF00"/>
              </a:highlight>
              <a:latin typeface="+mj-lt"/>
            </a:endParaRPr>
          </a:p>
          <a:p>
            <a:pPr algn="just"/>
            <a:r>
              <a:rPr lang="vi-VN" sz="3600" b="1" dirty="0">
                <a:highlight>
                  <a:srgbClr val="FFFF00"/>
                </a:highlight>
                <a:latin typeface="+mj-lt"/>
              </a:rPr>
              <a:t>- Phó từ “</a:t>
            </a:r>
            <a:r>
              <a:rPr lang="vi-VN" sz="3600" b="1" dirty="0">
                <a:solidFill>
                  <a:srgbClr val="00B0F0"/>
                </a:solidFill>
                <a:highlight>
                  <a:srgbClr val="FFFF00"/>
                </a:highlight>
                <a:latin typeface="+mj-lt"/>
              </a:rPr>
              <a:t>cũng</a:t>
            </a:r>
            <a:r>
              <a:rPr lang="vi-VN" sz="3600" b="1" dirty="0">
                <a:highlight>
                  <a:srgbClr val="FFFF00"/>
                </a:highlight>
                <a:latin typeface="+mj-lt"/>
              </a:rPr>
              <a:t>” -&gt; </a:t>
            </a:r>
            <a:r>
              <a:rPr lang="vi-VN" altLang="en-US" sz="3600" b="1" dirty="0">
                <a:highlight>
                  <a:srgbClr val="FFFF00"/>
                </a:highlight>
                <a:latin typeface="Times New Roman" panose="02020603050405020304" pitchFamily="18" charset="0"/>
              </a:rPr>
              <a:t>bổ sung cho </a:t>
            </a:r>
          </a:p>
          <a:p>
            <a:pPr algn="just"/>
            <a:r>
              <a:rPr lang="vi-VN" altLang="en-US" sz="3600" b="1" dirty="0">
                <a:highlight>
                  <a:srgbClr val="FFFF00"/>
                </a:highlight>
                <a:latin typeface="Times New Roman" panose="02020603050405020304" pitchFamily="18" charset="0"/>
              </a:rPr>
              <a:t>động từ </a:t>
            </a:r>
            <a:r>
              <a:rPr lang="vi-VN" altLang="en-US" sz="3600" b="1" dirty="0">
                <a:solidFill>
                  <a:srgbClr val="0000CC"/>
                </a:solidFill>
                <a:highlight>
                  <a:srgbClr val="FFFF00"/>
                </a:highlight>
                <a:latin typeface="Times New Roman" panose="02020603050405020304" pitchFamily="18" charset="0"/>
              </a:rPr>
              <a:t>“</a:t>
            </a:r>
            <a:r>
              <a:rPr lang="vi-VN" sz="3600" b="1" dirty="0">
                <a:solidFill>
                  <a:srgbClr val="0000CC"/>
                </a:solidFill>
                <a:highlight>
                  <a:srgbClr val="FFFF00"/>
                </a:highlight>
                <a:latin typeface="Times New Roman" panose="02020603050405020304" pitchFamily="18" charset="0"/>
              </a:rPr>
              <a:t>đứng dậy</a:t>
            </a:r>
            <a:r>
              <a:rPr lang="vi-VN" sz="3600" b="1" dirty="0">
                <a:highlight>
                  <a:srgbClr val="FFFF00"/>
                </a:highlight>
                <a:latin typeface="+mj-lt"/>
              </a:rPr>
              <a:t>” chỉ sự tiếp</a:t>
            </a:r>
          </a:p>
          <a:p>
            <a:pPr algn="just"/>
            <a:r>
              <a:rPr lang="vi-VN" sz="3600" b="1" dirty="0">
                <a:highlight>
                  <a:srgbClr val="FFFF00"/>
                </a:highlight>
                <a:latin typeface="+mj-lt"/>
              </a:rPr>
              <a:t> diễn tương tự.</a:t>
            </a:r>
            <a:endParaRPr lang="en-US" sz="3600" b="1" dirty="0">
              <a:highlight>
                <a:srgbClr val="FFFF00"/>
              </a:highlight>
              <a:latin typeface="+mj-lt"/>
            </a:endParaRPr>
          </a:p>
          <a:p>
            <a:pPr algn="ctr" eaLnBrk="1" hangingPunct="1">
              <a:lnSpc>
                <a:spcPct val="140000"/>
              </a:lnSpc>
            </a:pPr>
            <a:endParaRPr lang="en-US" altLang="en-US" sz="3200" dirty="0">
              <a:highlight>
                <a:srgbClr val="FFFF00"/>
              </a:highlight>
              <a:latin typeface="Times New Roman" panose="02020603050405020304" pitchFamily="18" charset="0"/>
            </a:endParaRPr>
          </a:p>
        </p:txBody>
      </p:sp>
      <p:pic>
        <p:nvPicPr>
          <p:cNvPr id="30754" name="Picture 34" descr="Picture4">
            <a:extLst>
              <a:ext uri="{FF2B5EF4-FFF2-40B4-BE49-F238E27FC236}">
                <a16:creationId xmlns:a16="http://schemas.microsoft.com/office/drawing/2014/main" id="{4DD433C6-132E-C593-470D-64CBA525A4E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66003" flipH="1">
            <a:off x="889000" y="5562600"/>
            <a:ext cx="787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5" name="Oval 35">
            <a:extLst>
              <a:ext uri="{FF2B5EF4-FFF2-40B4-BE49-F238E27FC236}">
                <a16:creationId xmlns:a16="http://schemas.microsoft.com/office/drawing/2014/main" id="{ECCF86D3-6118-77BF-0604-766C1ABB0944}"/>
              </a:ext>
            </a:extLst>
          </p:cNvPr>
          <p:cNvSpPr>
            <a:spLocks noChangeArrowheads="1"/>
          </p:cNvSpPr>
          <p:nvPr/>
        </p:nvSpPr>
        <p:spPr bwMode="auto">
          <a:xfrm>
            <a:off x="7870825" y="3429000"/>
            <a:ext cx="892175" cy="1084263"/>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1</a:t>
            </a:r>
          </a:p>
        </p:txBody>
      </p:sp>
      <p:sp>
        <p:nvSpPr>
          <p:cNvPr id="30756" name="Oval 36">
            <a:extLst>
              <a:ext uri="{FF2B5EF4-FFF2-40B4-BE49-F238E27FC236}">
                <a16:creationId xmlns:a16="http://schemas.microsoft.com/office/drawing/2014/main" id="{AF656EE6-565F-ECD9-C817-C149F7681E6A}"/>
              </a:ext>
            </a:extLst>
          </p:cNvPr>
          <p:cNvSpPr>
            <a:spLocks noChangeArrowheads="1"/>
          </p:cNvSpPr>
          <p:nvPr/>
        </p:nvSpPr>
        <p:spPr bwMode="auto">
          <a:xfrm>
            <a:off x="7870825" y="3429000"/>
            <a:ext cx="892175" cy="1084263"/>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2</a:t>
            </a:r>
          </a:p>
        </p:txBody>
      </p:sp>
      <p:sp>
        <p:nvSpPr>
          <p:cNvPr id="30757" name="Oval 37">
            <a:extLst>
              <a:ext uri="{FF2B5EF4-FFF2-40B4-BE49-F238E27FC236}">
                <a16:creationId xmlns:a16="http://schemas.microsoft.com/office/drawing/2014/main" id="{CC7B937D-2E92-9F13-0F95-831352A7BD21}"/>
              </a:ext>
            </a:extLst>
          </p:cNvPr>
          <p:cNvSpPr>
            <a:spLocks noChangeArrowheads="1"/>
          </p:cNvSpPr>
          <p:nvPr/>
        </p:nvSpPr>
        <p:spPr bwMode="auto">
          <a:xfrm>
            <a:off x="7870825" y="3429000"/>
            <a:ext cx="892175" cy="1084263"/>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3</a:t>
            </a:r>
          </a:p>
        </p:txBody>
      </p:sp>
      <p:sp>
        <p:nvSpPr>
          <p:cNvPr id="30758" name="Oval 38">
            <a:extLst>
              <a:ext uri="{FF2B5EF4-FFF2-40B4-BE49-F238E27FC236}">
                <a16:creationId xmlns:a16="http://schemas.microsoft.com/office/drawing/2014/main" id="{3B14BC02-A1EA-DC6A-7111-ADD8C40351E2}"/>
              </a:ext>
            </a:extLst>
          </p:cNvPr>
          <p:cNvSpPr>
            <a:spLocks noChangeArrowheads="1"/>
          </p:cNvSpPr>
          <p:nvPr/>
        </p:nvSpPr>
        <p:spPr bwMode="auto">
          <a:xfrm>
            <a:off x="7870825" y="3429000"/>
            <a:ext cx="892175" cy="1084263"/>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4</a:t>
            </a:r>
          </a:p>
        </p:txBody>
      </p:sp>
      <p:sp>
        <p:nvSpPr>
          <p:cNvPr id="30759" name="Oval 39">
            <a:extLst>
              <a:ext uri="{FF2B5EF4-FFF2-40B4-BE49-F238E27FC236}">
                <a16:creationId xmlns:a16="http://schemas.microsoft.com/office/drawing/2014/main" id="{873CE8CA-0AE5-A020-6F79-910233F4D579}"/>
              </a:ext>
            </a:extLst>
          </p:cNvPr>
          <p:cNvSpPr>
            <a:spLocks noChangeArrowheads="1"/>
          </p:cNvSpPr>
          <p:nvPr/>
        </p:nvSpPr>
        <p:spPr bwMode="auto">
          <a:xfrm>
            <a:off x="7870825" y="3429000"/>
            <a:ext cx="892175" cy="1084263"/>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5</a:t>
            </a:r>
          </a:p>
        </p:txBody>
      </p:sp>
      <p:sp>
        <p:nvSpPr>
          <p:cNvPr id="30760" name="Oval 40">
            <a:extLst>
              <a:ext uri="{FF2B5EF4-FFF2-40B4-BE49-F238E27FC236}">
                <a16:creationId xmlns:a16="http://schemas.microsoft.com/office/drawing/2014/main" id="{5BCD5599-4878-390E-8B2F-93F9EB8E30A5}"/>
              </a:ext>
            </a:extLst>
          </p:cNvPr>
          <p:cNvSpPr>
            <a:spLocks noChangeArrowheads="1"/>
          </p:cNvSpPr>
          <p:nvPr/>
        </p:nvSpPr>
        <p:spPr bwMode="auto">
          <a:xfrm>
            <a:off x="7870825" y="3429000"/>
            <a:ext cx="892175" cy="1084263"/>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6</a:t>
            </a:r>
          </a:p>
        </p:txBody>
      </p:sp>
      <p:sp>
        <p:nvSpPr>
          <p:cNvPr id="30761" name="Oval 41">
            <a:extLst>
              <a:ext uri="{FF2B5EF4-FFF2-40B4-BE49-F238E27FC236}">
                <a16:creationId xmlns:a16="http://schemas.microsoft.com/office/drawing/2014/main" id="{20C48F8D-BAA5-221A-B9A3-01DA86825FE6}"/>
              </a:ext>
            </a:extLst>
          </p:cNvPr>
          <p:cNvSpPr>
            <a:spLocks noChangeArrowheads="1"/>
          </p:cNvSpPr>
          <p:nvPr/>
        </p:nvSpPr>
        <p:spPr bwMode="auto">
          <a:xfrm>
            <a:off x="7870825" y="3429000"/>
            <a:ext cx="892175" cy="1084263"/>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7</a:t>
            </a:r>
          </a:p>
        </p:txBody>
      </p:sp>
      <p:sp>
        <p:nvSpPr>
          <p:cNvPr id="30762" name="Oval 42">
            <a:extLst>
              <a:ext uri="{FF2B5EF4-FFF2-40B4-BE49-F238E27FC236}">
                <a16:creationId xmlns:a16="http://schemas.microsoft.com/office/drawing/2014/main" id="{D2160DFF-7C57-2F2A-04E4-E1415E31E337}"/>
              </a:ext>
            </a:extLst>
          </p:cNvPr>
          <p:cNvSpPr>
            <a:spLocks noChangeArrowheads="1"/>
          </p:cNvSpPr>
          <p:nvPr/>
        </p:nvSpPr>
        <p:spPr bwMode="auto">
          <a:xfrm>
            <a:off x="7870825" y="3429000"/>
            <a:ext cx="892175" cy="1084263"/>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8</a:t>
            </a:r>
          </a:p>
        </p:txBody>
      </p:sp>
      <p:sp>
        <p:nvSpPr>
          <p:cNvPr id="30763" name="Oval 43">
            <a:extLst>
              <a:ext uri="{FF2B5EF4-FFF2-40B4-BE49-F238E27FC236}">
                <a16:creationId xmlns:a16="http://schemas.microsoft.com/office/drawing/2014/main" id="{652AD702-FA5C-FFFF-1D49-D2564B803068}"/>
              </a:ext>
            </a:extLst>
          </p:cNvPr>
          <p:cNvSpPr>
            <a:spLocks noChangeArrowheads="1"/>
          </p:cNvSpPr>
          <p:nvPr/>
        </p:nvSpPr>
        <p:spPr bwMode="auto">
          <a:xfrm>
            <a:off x="7870825" y="3429000"/>
            <a:ext cx="892175" cy="1084263"/>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9</a:t>
            </a:r>
          </a:p>
        </p:txBody>
      </p:sp>
      <p:sp>
        <p:nvSpPr>
          <p:cNvPr id="30764" name="Oval 44">
            <a:extLst>
              <a:ext uri="{FF2B5EF4-FFF2-40B4-BE49-F238E27FC236}">
                <a16:creationId xmlns:a16="http://schemas.microsoft.com/office/drawing/2014/main" id="{126F0CBC-7EDF-7AE1-1E4C-FA4499BEA2CA}"/>
              </a:ext>
            </a:extLst>
          </p:cNvPr>
          <p:cNvSpPr>
            <a:spLocks noChangeArrowheads="1"/>
          </p:cNvSpPr>
          <p:nvPr/>
        </p:nvSpPr>
        <p:spPr bwMode="auto">
          <a:xfrm>
            <a:off x="7870825" y="3429000"/>
            <a:ext cx="892175" cy="1084263"/>
          </a:xfrm>
          <a:prstGeom prst="ellipse">
            <a:avLst/>
          </a:prstGeom>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path path="shape">
              <a:fillToRect l="50000" t="50000" r="50000" b="50000"/>
            </a:path>
          </a:gradFill>
          <a:ln w="38100">
            <a:solidFill>
              <a:srgbClr val="990099"/>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FFCC"/>
                </a:solidFill>
                <a:latin typeface="Engravers MT" panose="02090707080505020304" pitchFamily="18" charset="0"/>
                <a:cs typeface="Arial" panose="020B0604020202020204" pitchFamily="34" charset="0"/>
              </a:rPr>
              <a:t>10</a:t>
            </a:r>
            <a:endParaRPr lang="en-US" altLang="en-US" sz="2400" b="1">
              <a:solidFill>
                <a:srgbClr val="CCFFCC"/>
              </a:solidFill>
              <a:latin typeface="Engravers MT" panose="02090707080505020304" pitchFamily="18" charset="0"/>
              <a:cs typeface="Arial" panose="020B0604020202020204" pitchFamily="34" charset="0"/>
            </a:endParaRPr>
          </a:p>
        </p:txBody>
      </p:sp>
      <p:pic>
        <p:nvPicPr>
          <p:cNvPr id="30765" name="Picture 45" descr="j0234131">
            <a:extLst>
              <a:ext uri="{FF2B5EF4-FFF2-40B4-BE49-F238E27FC236}">
                <a16:creationId xmlns:a16="http://schemas.microsoft.com/office/drawing/2014/main" id="{05789403-FC11-B1A4-EF63-EF52039B404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6200" y="5275263"/>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6" name="AutoShape 46">
            <a:hlinkClick r:id="rId8" action="ppaction://hlinksldjump"/>
            <a:extLst>
              <a:ext uri="{FF2B5EF4-FFF2-40B4-BE49-F238E27FC236}">
                <a16:creationId xmlns:a16="http://schemas.microsoft.com/office/drawing/2014/main" id="{BE1BA6B7-51A9-F8BE-D4A6-A5513A7A12A2}"/>
              </a:ext>
            </a:extLst>
          </p:cNvPr>
          <p:cNvSpPr>
            <a:spLocks noChangeArrowheads="1"/>
          </p:cNvSpPr>
          <p:nvPr/>
        </p:nvSpPr>
        <p:spPr bwMode="auto">
          <a:xfrm>
            <a:off x="228600" y="457200"/>
            <a:ext cx="1066800" cy="841375"/>
          </a:xfrm>
          <a:prstGeom prst="star5">
            <a:avLst/>
          </a:prstGeom>
          <a:gradFill rotWithShape="1">
            <a:gsLst>
              <a:gs pos="0">
                <a:schemeClr val="bg1"/>
              </a:gs>
              <a:gs pos="100000">
                <a:srgbClr val="CC0099"/>
              </a:gs>
            </a:gsLst>
            <a:path path="shape">
              <a:fillToRect l="50000" t="50000" r="50000" b="50000"/>
            </a:path>
          </a:gradFill>
          <a:ln w="9525">
            <a:solidFill>
              <a:schemeClr val="accent2"/>
            </a:solidFill>
            <a:miter lim="800000"/>
            <a:headEnd/>
            <a:tailEnd/>
          </a:ln>
          <a:effectLst/>
        </p:spPr>
        <p:txBody>
          <a:bodyPr wrap="none" anchor="ctr"/>
          <a:lstStyle/>
          <a:p>
            <a:pPr algn="ctr" eaLnBrk="1" hangingPunct="1">
              <a:defRPr/>
            </a:pPr>
            <a:r>
              <a:rPr lang="en-US" sz="3200" b="1" dirty="0">
                <a:solidFill>
                  <a:srgbClr val="0000CC"/>
                </a:solidFill>
                <a:latin typeface=".VnTime" pitchFamily="34" charset="0"/>
              </a:rPr>
              <a:t>5</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 fill="hold"/>
                                        <p:tgtEl>
                                          <p:spTgt spid="307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0765"/>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ntr" presetSubtype="0" fill="hold" nodeType="afterEffect">
                                  <p:stCondLst>
                                    <p:cond delay="1000"/>
                                  </p:stCondLst>
                                  <p:childTnLst>
                                    <p:set>
                                      <p:cBhvr>
                                        <p:cTn id="11" dur="1" fill="hold">
                                          <p:stCondLst>
                                            <p:cond delay="0"/>
                                          </p:stCondLst>
                                        </p:cTn>
                                        <p:tgtEl>
                                          <p:spTgt spid="30755"/>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par>
                          <p:cTn id="12" fill="hold" nodeType="afterGroup">
                            <p:stCondLst>
                              <p:cond delay="1000"/>
                            </p:stCondLst>
                            <p:childTnLst>
                              <p:par>
                                <p:cTn id="13" presetID="1" presetClass="entr" presetSubtype="0" fill="hold" nodeType="afterEffect">
                                  <p:stCondLst>
                                    <p:cond delay="1000"/>
                                  </p:stCondLst>
                                  <p:childTnLst>
                                    <p:set>
                                      <p:cBhvr>
                                        <p:cTn id="14" dur="1" fill="hold">
                                          <p:stCondLst>
                                            <p:cond delay="0"/>
                                          </p:stCondLst>
                                        </p:cTn>
                                        <p:tgtEl>
                                          <p:spTgt spid="3075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5" fill="hold" nodeType="afterGroup">
                            <p:stCondLst>
                              <p:cond delay="2000"/>
                            </p:stCondLst>
                            <p:childTnLst>
                              <p:par>
                                <p:cTn id="16" presetID="1" presetClass="entr" presetSubtype="0" fill="hold" nodeType="afterEffect">
                                  <p:stCondLst>
                                    <p:cond delay="1000"/>
                                  </p:stCondLst>
                                  <p:childTnLst>
                                    <p:set>
                                      <p:cBhvr>
                                        <p:cTn id="17" dur="1" fill="hold">
                                          <p:stCondLst>
                                            <p:cond delay="0"/>
                                          </p:stCondLst>
                                        </p:cTn>
                                        <p:tgtEl>
                                          <p:spTgt spid="3075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18" fill="hold" nodeType="afterGroup">
                            <p:stCondLst>
                              <p:cond delay="3000"/>
                            </p:stCondLst>
                            <p:childTnLst>
                              <p:par>
                                <p:cTn id="19" presetID="1" presetClass="entr" presetSubtype="0" fill="hold" nodeType="afterEffect">
                                  <p:stCondLst>
                                    <p:cond delay="1000"/>
                                  </p:stCondLst>
                                  <p:childTnLst>
                                    <p:set>
                                      <p:cBhvr>
                                        <p:cTn id="20" dur="1" fill="hold">
                                          <p:stCondLst>
                                            <p:cond delay="0"/>
                                          </p:stCondLst>
                                        </p:cTn>
                                        <p:tgtEl>
                                          <p:spTgt spid="3075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childTnLst>
                          </p:cTn>
                        </p:par>
                        <p:par>
                          <p:cTn id="21" fill="hold" nodeType="afterGroup">
                            <p:stCondLst>
                              <p:cond delay="4000"/>
                            </p:stCondLst>
                            <p:childTnLst>
                              <p:par>
                                <p:cTn id="22" presetID="1" presetClass="entr" presetSubtype="0" fill="hold" nodeType="afterEffect">
                                  <p:stCondLst>
                                    <p:cond delay="1000"/>
                                  </p:stCondLst>
                                  <p:childTnLst>
                                    <p:set>
                                      <p:cBhvr>
                                        <p:cTn id="23" dur="1" fill="hold">
                                          <p:stCondLst>
                                            <p:cond delay="0"/>
                                          </p:stCondLst>
                                        </p:cTn>
                                        <p:tgtEl>
                                          <p:spTgt spid="3075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4" fill="hold" nodeType="afterGroup">
                            <p:stCondLst>
                              <p:cond delay="5000"/>
                            </p:stCondLst>
                            <p:childTnLst>
                              <p:par>
                                <p:cTn id="25" presetID="1" presetClass="entr" presetSubtype="0" fill="hold" nodeType="afterEffect">
                                  <p:stCondLst>
                                    <p:cond delay="1000"/>
                                  </p:stCondLst>
                                  <p:childTnLst>
                                    <p:set>
                                      <p:cBhvr>
                                        <p:cTn id="26" dur="1" fill="hold">
                                          <p:stCondLst>
                                            <p:cond delay="0"/>
                                          </p:stCondLst>
                                        </p:cTn>
                                        <p:tgtEl>
                                          <p:spTgt spid="3076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7" fill="hold" nodeType="afterGroup">
                            <p:stCondLst>
                              <p:cond delay="6000"/>
                            </p:stCondLst>
                            <p:childTnLst>
                              <p:par>
                                <p:cTn id="28" presetID="1" presetClass="entr" presetSubtype="0" fill="hold" nodeType="afterEffect">
                                  <p:stCondLst>
                                    <p:cond delay="1000"/>
                                  </p:stCondLst>
                                  <p:childTnLst>
                                    <p:set>
                                      <p:cBhvr>
                                        <p:cTn id="29" dur="1" fill="hold">
                                          <p:stCondLst>
                                            <p:cond delay="0"/>
                                          </p:stCondLst>
                                        </p:cTn>
                                        <p:tgtEl>
                                          <p:spTgt spid="3076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0" fill="hold" nodeType="afterGroup">
                            <p:stCondLst>
                              <p:cond delay="7000"/>
                            </p:stCondLst>
                            <p:childTnLst>
                              <p:par>
                                <p:cTn id="31" presetID="1" presetClass="entr" presetSubtype="0" fill="hold" nodeType="afterEffect">
                                  <p:stCondLst>
                                    <p:cond delay="1000"/>
                                  </p:stCondLst>
                                  <p:childTnLst>
                                    <p:set>
                                      <p:cBhvr>
                                        <p:cTn id="32" dur="1" fill="hold">
                                          <p:stCondLst>
                                            <p:cond delay="0"/>
                                          </p:stCondLst>
                                        </p:cTn>
                                        <p:tgtEl>
                                          <p:spTgt spid="3076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par>
                          <p:cTn id="33" fill="hold" nodeType="afterGroup">
                            <p:stCondLst>
                              <p:cond delay="8000"/>
                            </p:stCondLst>
                            <p:childTnLst>
                              <p:par>
                                <p:cTn id="34" presetID="1" presetClass="entr" presetSubtype="0" fill="hold" nodeType="afterEffect">
                                  <p:stCondLst>
                                    <p:cond delay="1000"/>
                                  </p:stCondLst>
                                  <p:childTnLst>
                                    <p:set>
                                      <p:cBhvr>
                                        <p:cTn id="35" dur="1" fill="hold">
                                          <p:stCondLst>
                                            <p:cond delay="0"/>
                                          </p:stCondLst>
                                        </p:cTn>
                                        <p:tgtEl>
                                          <p:spTgt spid="3076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6" fill="hold" nodeType="afterGroup">
                            <p:stCondLst>
                              <p:cond delay="9000"/>
                            </p:stCondLst>
                            <p:childTnLst>
                              <p:par>
                                <p:cTn id="37" presetID="1" presetClass="entr" presetSubtype="0" fill="hold" nodeType="afterEffect">
                                  <p:stCondLst>
                                    <p:cond delay="1000"/>
                                  </p:stCondLst>
                                  <p:childTnLst>
                                    <p:set>
                                      <p:cBhvr>
                                        <p:cTn id="38" dur="1" fill="hold">
                                          <p:stCondLst>
                                            <p:cond delay="0"/>
                                          </p:stCondLst>
                                        </p:cTn>
                                        <p:tgtEl>
                                          <p:spTgt spid="30764"/>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laser.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1" presetClass="entr" presetSubtype="4" fill="hold" nodeType="clickEffect">
                                  <p:stCondLst>
                                    <p:cond delay="0"/>
                                  </p:stCondLst>
                                  <p:childTnLst>
                                    <p:set>
                                      <p:cBhvr>
                                        <p:cTn id="42" dur="1" fill="hold">
                                          <p:stCondLst>
                                            <p:cond delay="0"/>
                                          </p:stCondLst>
                                        </p:cTn>
                                        <p:tgtEl>
                                          <p:spTgt spid="30754"/>
                                        </p:tgtEl>
                                        <p:attrNameLst>
                                          <p:attrName>style.visibility</p:attrName>
                                        </p:attrNameLst>
                                      </p:cBhvr>
                                      <p:to>
                                        <p:strVal val="visible"/>
                                      </p:to>
                                    </p:set>
                                    <p:animEffect transition="in" filter="wheel(4)">
                                      <p:cBhvr>
                                        <p:cTn id="43" dur="2000"/>
                                        <p:tgtEl>
                                          <p:spTgt spid="3075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nodeType="clickEffect">
                                  <p:stCondLst>
                                    <p:cond delay="0"/>
                                  </p:stCondLst>
                                  <p:childTnLst>
                                    <p:set>
                                      <p:cBhvr>
                                        <p:cTn id="47" dur="1" fill="hold">
                                          <p:stCondLst>
                                            <p:cond delay="0"/>
                                          </p:stCondLst>
                                        </p:cTn>
                                        <p:tgtEl>
                                          <p:spTgt spid="30753"/>
                                        </p:tgtEl>
                                        <p:attrNameLst>
                                          <p:attrName>style.visibility</p:attrName>
                                        </p:attrNameLst>
                                      </p:cBhvr>
                                      <p:to>
                                        <p:strVal val="visible"/>
                                      </p:to>
                                    </p:set>
                                    <p:anim calcmode="lin" valueType="num">
                                      <p:cBhvr>
                                        <p:cTn id="48" dur="500" fill="hold"/>
                                        <p:tgtEl>
                                          <p:spTgt spid="30753"/>
                                        </p:tgtEl>
                                        <p:attrNameLst>
                                          <p:attrName>ppt_w</p:attrName>
                                        </p:attrNameLst>
                                      </p:cBhvr>
                                      <p:tavLst>
                                        <p:tav tm="0">
                                          <p:val>
                                            <p:fltVal val="0"/>
                                          </p:val>
                                        </p:tav>
                                        <p:tav tm="100000">
                                          <p:val>
                                            <p:strVal val="#ppt_w"/>
                                          </p:val>
                                        </p:tav>
                                      </p:tavLst>
                                    </p:anim>
                                    <p:anim calcmode="lin" valueType="num">
                                      <p:cBhvr>
                                        <p:cTn id="49" dur="500" fill="hold"/>
                                        <p:tgtEl>
                                          <p:spTgt spid="3075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0765"/>
                  </p:tgtEl>
                </p:cond>
              </p:nextCondLst>
            </p:seq>
          </p:childTnLst>
        </p:cTn>
      </p:par>
    </p:tnLst>
    <p:bldLst>
      <p:bldP spid="30755" grpId="0" animBg="1"/>
      <p:bldP spid="30756" grpId="0" animBg="1"/>
      <p:bldP spid="30757" grpId="0" animBg="1"/>
      <p:bldP spid="30758" grpId="0" animBg="1"/>
      <p:bldP spid="30759" grpId="0" animBg="1"/>
      <p:bldP spid="30760" grpId="0" animBg="1"/>
      <p:bldP spid="30761" grpId="0" animBg="1"/>
      <p:bldP spid="30762" grpId="0" animBg="1"/>
      <p:bldP spid="30763" grpId="0" animBg="1"/>
      <p:bldP spid="3076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a:extLst>
              <a:ext uri="{FF2B5EF4-FFF2-40B4-BE49-F238E27FC236}">
                <a16:creationId xmlns:a16="http://schemas.microsoft.com/office/drawing/2014/main" id="{9BD0B339-24C6-D03C-F88C-E75EABB3C8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C366AB-5BC2-4C68-9A44-18AA3FAAB021}" type="slidenum">
              <a:rPr lang="en-US" altLang="en-US"/>
              <a:pPr/>
              <a:t>37</a:t>
            </a:fld>
            <a:endParaRPr lang="en-US" altLang="en-US"/>
          </a:p>
        </p:txBody>
      </p:sp>
      <p:sp>
        <p:nvSpPr>
          <p:cNvPr id="26627" name="AutoShape 2">
            <a:hlinkClick r:id="rId4" action="ppaction://hlinksldjump" highlightClick="1"/>
            <a:extLst>
              <a:ext uri="{FF2B5EF4-FFF2-40B4-BE49-F238E27FC236}">
                <a16:creationId xmlns:a16="http://schemas.microsoft.com/office/drawing/2014/main" id="{3CF18E32-9C65-DFAC-26B8-8939AE438325}"/>
              </a:ext>
            </a:extLst>
          </p:cNvPr>
          <p:cNvSpPr>
            <a:spLocks noChangeArrowheads="1"/>
          </p:cNvSpPr>
          <p:nvPr/>
        </p:nvSpPr>
        <p:spPr bwMode="auto">
          <a:xfrm>
            <a:off x="8229600" y="6324600"/>
            <a:ext cx="457200" cy="428625"/>
          </a:xfrm>
          <a:prstGeom prst="actionButtonReturn">
            <a:avLst/>
          </a:prstGeom>
          <a:solidFill>
            <a:srgbClr val="0000CC"/>
          </a:solidFill>
          <a:ln w="9525">
            <a:solidFill>
              <a:srgbClr val="0000CC"/>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41987" name="AutoShape 3">
            <a:hlinkClick r:id="rId5" action="ppaction://hlinksldjump"/>
            <a:extLst>
              <a:ext uri="{FF2B5EF4-FFF2-40B4-BE49-F238E27FC236}">
                <a16:creationId xmlns:a16="http://schemas.microsoft.com/office/drawing/2014/main" id="{D0393F5C-BCA5-32DC-DE82-123C7E8FC743}"/>
              </a:ext>
            </a:extLst>
          </p:cNvPr>
          <p:cNvSpPr>
            <a:spLocks noChangeArrowheads="1"/>
          </p:cNvSpPr>
          <p:nvPr/>
        </p:nvSpPr>
        <p:spPr bwMode="auto">
          <a:xfrm>
            <a:off x="0" y="142875"/>
            <a:ext cx="987425" cy="1001713"/>
          </a:xfrm>
          <a:prstGeom prst="star5">
            <a:avLst/>
          </a:prstGeom>
          <a:gradFill rotWithShape="1">
            <a:gsLst>
              <a:gs pos="0">
                <a:srgbClr val="00FFFF"/>
              </a:gs>
              <a:gs pos="100000">
                <a:srgbClr val="FF0066"/>
              </a:gs>
            </a:gsLst>
            <a:path path="shape">
              <a:fillToRect l="50000" t="50000" r="50000" b="50000"/>
            </a:path>
          </a:gradFill>
          <a:ln w="9525">
            <a:solidFill>
              <a:srgbClr val="D60093"/>
            </a:solidFill>
            <a:miter lim="800000"/>
            <a:headEnd/>
            <a:tailEnd/>
          </a:ln>
          <a:effectLst/>
        </p:spPr>
        <p:txBody>
          <a:bodyPr wrap="none" anchor="ctr"/>
          <a:lstStyle/>
          <a:p>
            <a:pPr algn="ctr" eaLnBrk="1" hangingPunct="1">
              <a:defRPr/>
            </a:pPr>
            <a:r>
              <a:rPr lang="en-US" sz="3200" b="1" dirty="0">
                <a:solidFill>
                  <a:srgbClr val="FF3300"/>
                </a:solidFill>
                <a:latin typeface=".VnTime" pitchFamily="34" charset="0"/>
              </a:rPr>
              <a:t>1</a:t>
            </a:r>
          </a:p>
        </p:txBody>
      </p:sp>
      <p:sp>
        <p:nvSpPr>
          <p:cNvPr id="41988" name="AutoShape 4">
            <a:extLst>
              <a:ext uri="{FF2B5EF4-FFF2-40B4-BE49-F238E27FC236}">
                <a16:creationId xmlns:a16="http://schemas.microsoft.com/office/drawing/2014/main" id="{A6F61626-80A2-82E4-2B02-445FCBF48845}"/>
              </a:ext>
            </a:extLst>
          </p:cNvPr>
          <p:cNvSpPr>
            <a:spLocks noChangeArrowheads="1"/>
          </p:cNvSpPr>
          <p:nvPr/>
        </p:nvSpPr>
        <p:spPr bwMode="auto">
          <a:xfrm>
            <a:off x="8534400" y="123825"/>
            <a:ext cx="457200" cy="381000"/>
          </a:xfrm>
          <a:prstGeom prst="star5">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a:effectLst/>
        </p:spPr>
        <p:txBody>
          <a:bodyPr wrap="none" anchor="ctr"/>
          <a:lstStyle/>
          <a:p>
            <a:pPr eaLnBrk="1" hangingPunct="1">
              <a:defRPr/>
            </a:pPr>
            <a:endParaRPr lang="vi-VN">
              <a:latin typeface="Arial" charset="0"/>
            </a:endParaRPr>
          </a:p>
        </p:txBody>
      </p:sp>
      <p:sp>
        <p:nvSpPr>
          <p:cNvPr id="41989" name="Text Box 5">
            <a:extLst>
              <a:ext uri="{FF2B5EF4-FFF2-40B4-BE49-F238E27FC236}">
                <a16:creationId xmlns:a16="http://schemas.microsoft.com/office/drawing/2014/main" id="{FE9CC397-43A4-8A88-7C08-F78DBE51628C}"/>
              </a:ext>
            </a:extLst>
          </p:cNvPr>
          <p:cNvSpPr txBox="1">
            <a:spLocks noChangeArrowheads="1"/>
          </p:cNvSpPr>
          <p:nvPr/>
        </p:nvSpPr>
        <p:spPr bwMode="auto">
          <a:xfrm>
            <a:off x="2665413" y="428625"/>
            <a:ext cx="5924550" cy="1004888"/>
          </a:xfrm>
          <a:prstGeom prst="rect">
            <a:avLst/>
          </a:prstGeom>
          <a:noFill/>
          <a:ln w="9525" algn="ctr">
            <a:noFill/>
            <a:miter lim="800000"/>
            <a:headEnd/>
            <a:tailEnd/>
          </a:ln>
          <a:effectLst/>
        </p:spPr>
        <p:txBody>
          <a:bodyPr>
            <a:spAutoFit/>
          </a:bodyPr>
          <a:lstStyle/>
          <a:p>
            <a:pPr marL="342900" indent="-342900" algn="ctr">
              <a:spcBef>
                <a:spcPct val="50000"/>
              </a:spcBef>
              <a:defRPr/>
            </a:pPr>
            <a:endParaRPr lang="en-US" sz="2400" b="1">
              <a:solidFill>
                <a:schemeClr val="accent1"/>
              </a:solidFill>
              <a:effectLst>
                <a:outerShdw blurRad="38100" dist="38100" dir="2700000" algn="tl">
                  <a:srgbClr val="000000"/>
                </a:outerShdw>
              </a:effectLst>
              <a:latin typeface="Times New Roman" pitchFamily="18" charset="0"/>
            </a:endParaRPr>
          </a:p>
          <a:p>
            <a:pPr marL="342900" indent="-342900" algn="ctr">
              <a:spcBef>
                <a:spcPct val="50000"/>
              </a:spcBef>
              <a:defRPr/>
            </a:pPr>
            <a:endParaRPr lang="en-US" sz="2400" b="1">
              <a:solidFill>
                <a:srgbClr val="0000CC"/>
              </a:solidFill>
              <a:effectLst>
                <a:outerShdw blurRad="38100" dist="38100" dir="2700000" algn="tl">
                  <a:srgbClr val="000000"/>
                </a:outerShdw>
              </a:effectLst>
              <a:latin typeface="Times New Roman" pitchFamily="18" charset="0"/>
            </a:endParaRPr>
          </a:p>
        </p:txBody>
      </p:sp>
      <p:sp>
        <p:nvSpPr>
          <p:cNvPr id="26631" name="AutoShape 7">
            <a:extLst>
              <a:ext uri="{FF2B5EF4-FFF2-40B4-BE49-F238E27FC236}">
                <a16:creationId xmlns:a16="http://schemas.microsoft.com/office/drawing/2014/main" id="{4DE71A3E-7E9D-4B6B-E1CF-DCAF75704C63}"/>
              </a:ext>
            </a:extLst>
          </p:cNvPr>
          <p:cNvSpPr>
            <a:spLocks noChangeArrowheads="1"/>
          </p:cNvSpPr>
          <p:nvPr/>
        </p:nvSpPr>
        <p:spPr bwMode="auto">
          <a:xfrm rot="1078886">
            <a:off x="228600" y="3886200"/>
            <a:ext cx="609600" cy="3810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2007" name="AutoShape 23">
            <a:extLst>
              <a:ext uri="{FF2B5EF4-FFF2-40B4-BE49-F238E27FC236}">
                <a16:creationId xmlns:a16="http://schemas.microsoft.com/office/drawing/2014/main" id="{65D85430-887E-ABA0-921B-E23E2122B4E7}"/>
              </a:ext>
            </a:extLst>
          </p:cNvPr>
          <p:cNvSpPr>
            <a:spLocks noChangeArrowheads="1"/>
          </p:cNvSpPr>
          <p:nvPr/>
        </p:nvSpPr>
        <p:spPr bwMode="auto">
          <a:xfrm>
            <a:off x="3810000" y="446088"/>
            <a:ext cx="2178050" cy="2220912"/>
          </a:xfrm>
          <a:prstGeom prst="star5">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a:effectLst/>
        </p:spPr>
        <p:txBody>
          <a:bodyPr wrap="none" anchor="ctr"/>
          <a:lstStyle/>
          <a:p>
            <a:pPr eaLnBrk="1" hangingPunct="1">
              <a:defRPr/>
            </a:pPr>
            <a:endParaRPr lang="vi-VN">
              <a:latin typeface="Arial" charset="0"/>
            </a:endParaRPr>
          </a:p>
        </p:txBody>
      </p:sp>
      <p:sp>
        <p:nvSpPr>
          <p:cNvPr id="42008" name="Text Box 24">
            <a:extLst>
              <a:ext uri="{FF2B5EF4-FFF2-40B4-BE49-F238E27FC236}">
                <a16:creationId xmlns:a16="http://schemas.microsoft.com/office/drawing/2014/main" id="{7E9AB17D-D2B2-EE10-DDE0-C5816E74CCC5}"/>
              </a:ext>
            </a:extLst>
          </p:cNvPr>
          <p:cNvSpPr txBox="1">
            <a:spLocks noChangeArrowheads="1"/>
          </p:cNvSpPr>
          <p:nvPr/>
        </p:nvSpPr>
        <p:spPr bwMode="auto">
          <a:xfrm>
            <a:off x="2616200" y="3092450"/>
            <a:ext cx="4654550" cy="6413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a:solidFill>
                  <a:srgbClr val="FF0000"/>
                </a:solidFill>
                <a:latin typeface="Times New Roman" panose="02020603050405020304" pitchFamily="18" charset="0"/>
              </a:rPr>
              <a:t>Ngôi sao may mắn !</a:t>
            </a:r>
          </a:p>
        </p:txBody>
      </p:sp>
      <p:sp>
        <p:nvSpPr>
          <p:cNvPr id="42009" name="AutoShape 25">
            <a:extLst>
              <a:ext uri="{FF2B5EF4-FFF2-40B4-BE49-F238E27FC236}">
                <a16:creationId xmlns:a16="http://schemas.microsoft.com/office/drawing/2014/main" id="{0C877770-9EE9-7CF7-D622-A3C37A2157B3}"/>
              </a:ext>
            </a:extLst>
          </p:cNvPr>
          <p:cNvSpPr>
            <a:spLocks noChangeArrowheads="1"/>
          </p:cNvSpPr>
          <p:nvPr/>
        </p:nvSpPr>
        <p:spPr bwMode="auto">
          <a:xfrm>
            <a:off x="304800" y="2438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eaLnBrk="1" hangingPunct="1">
              <a:defRPr/>
            </a:pPr>
            <a:endParaRPr lang="vi-VN">
              <a:latin typeface="Arial" charset="0"/>
            </a:endParaRPr>
          </a:p>
        </p:txBody>
      </p:sp>
      <p:sp>
        <p:nvSpPr>
          <p:cNvPr id="42010" name="AutoShape 26">
            <a:extLst>
              <a:ext uri="{FF2B5EF4-FFF2-40B4-BE49-F238E27FC236}">
                <a16:creationId xmlns:a16="http://schemas.microsoft.com/office/drawing/2014/main" id="{E3203A6A-4F86-9FBA-2757-0BEE22D60CC8}"/>
              </a:ext>
            </a:extLst>
          </p:cNvPr>
          <p:cNvSpPr>
            <a:spLocks noChangeArrowheads="1"/>
          </p:cNvSpPr>
          <p:nvPr/>
        </p:nvSpPr>
        <p:spPr bwMode="auto">
          <a:xfrm>
            <a:off x="5562600" y="5867400"/>
            <a:ext cx="4572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42011" name="AutoShape 27">
            <a:extLst>
              <a:ext uri="{FF2B5EF4-FFF2-40B4-BE49-F238E27FC236}">
                <a16:creationId xmlns:a16="http://schemas.microsoft.com/office/drawing/2014/main" id="{E2EC52B0-EBC2-2869-C9F5-3F857DC03C1C}"/>
              </a:ext>
            </a:extLst>
          </p:cNvPr>
          <p:cNvSpPr>
            <a:spLocks noChangeArrowheads="1"/>
          </p:cNvSpPr>
          <p:nvPr/>
        </p:nvSpPr>
        <p:spPr bwMode="auto">
          <a:xfrm>
            <a:off x="7696200" y="5943600"/>
            <a:ext cx="533400" cy="5334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eaLnBrk="1" hangingPunct="1">
              <a:defRPr/>
            </a:pPr>
            <a:endParaRPr lang="vi-VN">
              <a:latin typeface="Arial" charset="0"/>
            </a:endParaRPr>
          </a:p>
        </p:txBody>
      </p:sp>
      <p:sp>
        <p:nvSpPr>
          <p:cNvPr id="42012" name="AutoShape 28">
            <a:extLst>
              <a:ext uri="{FF2B5EF4-FFF2-40B4-BE49-F238E27FC236}">
                <a16:creationId xmlns:a16="http://schemas.microsoft.com/office/drawing/2014/main" id="{0343F0D7-369C-EBAB-009D-F8BD308DB0E1}"/>
              </a:ext>
            </a:extLst>
          </p:cNvPr>
          <p:cNvSpPr>
            <a:spLocks noChangeArrowheads="1"/>
          </p:cNvSpPr>
          <p:nvPr/>
        </p:nvSpPr>
        <p:spPr bwMode="auto">
          <a:xfrm>
            <a:off x="1447800" y="5943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42013" name="AutoShape 29">
            <a:extLst>
              <a:ext uri="{FF2B5EF4-FFF2-40B4-BE49-F238E27FC236}">
                <a16:creationId xmlns:a16="http://schemas.microsoft.com/office/drawing/2014/main" id="{24F3CA71-B7BE-9601-529C-A6EAE2257E37}"/>
              </a:ext>
            </a:extLst>
          </p:cNvPr>
          <p:cNvSpPr>
            <a:spLocks noChangeArrowheads="1"/>
          </p:cNvSpPr>
          <p:nvPr/>
        </p:nvSpPr>
        <p:spPr bwMode="auto">
          <a:xfrm>
            <a:off x="8382000" y="5181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vi-VN">
              <a:latin typeface="Arial" charset="0"/>
            </a:endParaRPr>
          </a:p>
        </p:txBody>
      </p:sp>
      <p:pic>
        <p:nvPicPr>
          <p:cNvPr id="26639" name="Picture 30" descr="36_1_11">
            <a:extLst>
              <a:ext uri="{FF2B5EF4-FFF2-40B4-BE49-F238E27FC236}">
                <a16:creationId xmlns:a16="http://schemas.microsoft.com/office/drawing/2014/main" id="{94B8EE8E-A4F3-8008-9533-B8C049CB159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4419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 fill="hold"/>
                                        <p:tgtEl>
                                          <p:spTgt spid="41988"/>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42007"/>
                                        </p:tgtEl>
                                        <p:attrNameLst>
                                          <p:attrName>r</p:attrName>
                                        </p:attrNameLst>
                                      </p:cBhvr>
                                    </p:animRot>
                                  </p:childTnLst>
                                </p:cTn>
                              </p:par>
                              <p:par>
                                <p:cTn id="9" presetID="6" presetClass="emph" presetSubtype="0" repeatCount="indefinite" fill="hold" nodeType="withEffect">
                                  <p:stCondLst>
                                    <p:cond delay="0"/>
                                  </p:stCondLst>
                                  <p:childTnLst>
                                    <p:animScale>
                                      <p:cBhvr>
                                        <p:cTn id="10" dur="1000" fill="hold"/>
                                        <p:tgtEl>
                                          <p:spTgt spid="42008"/>
                                        </p:tgtEl>
                                      </p:cBhvr>
                                      <p:by x="150000" y="150000"/>
                                    </p:animScale>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par>
                                <p:cTn id="11" presetID="23" presetClass="entr" presetSubtype="528" repeatCount="indefinite" fill="hold" nodeType="withEffect">
                                  <p:stCondLst>
                                    <p:cond delay="0"/>
                                  </p:stCondLst>
                                  <p:childTnLst>
                                    <p:set>
                                      <p:cBhvr>
                                        <p:cTn id="12" dur="1" fill="hold">
                                          <p:stCondLst>
                                            <p:cond delay="0"/>
                                          </p:stCondLst>
                                        </p:cTn>
                                        <p:tgtEl>
                                          <p:spTgt spid="42009"/>
                                        </p:tgtEl>
                                        <p:attrNameLst>
                                          <p:attrName>style.visibility</p:attrName>
                                        </p:attrNameLst>
                                      </p:cBhvr>
                                      <p:to>
                                        <p:strVal val="visible"/>
                                      </p:to>
                                    </p:set>
                                    <p:anim calcmode="lin" valueType="num">
                                      <p:cBhvr>
                                        <p:cTn id="13" dur="1000" fill="hold"/>
                                        <p:tgtEl>
                                          <p:spTgt spid="42009"/>
                                        </p:tgtEl>
                                        <p:attrNameLst>
                                          <p:attrName>ppt_w</p:attrName>
                                        </p:attrNameLst>
                                      </p:cBhvr>
                                      <p:tavLst>
                                        <p:tav tm="0">
                                          <p:val>
                                            <p:fltVal val="0"/>
                                          </p:val>
                                        </p:tav>
                                        <p:tav tm="100000">
                                          <p:val>
                                            <p:strVal val="#ppt_w"/>
                                          </p:val>
                                        </p:tav>
                                      </p:tavLst>
                                    </p:anim>
                                    <p:anim calcmode="lin" valueType="num">
                                      <p:cBhvr>
                                        <p:cTn id="14" dur="1000" fill="hold"/>
                                        <p:tgtEl>
                                          <p:spTgt spid="42009"/>
                                        </p:tgtEl>
                                        <p:attrNameLst>
                                          <p:attrName>ppt_h</p:attrName>
                                        </p:attrNameLst>
                                      </p:cBhvr>
                                      <p:tavLst>
                                        <p:tav tm="0">
                                          <p:val>
                                            <p:fltVal val="0"/>
                                          </p:val>
                                        </p:tav>
                                        <p:tav tm="100000">
                                          <p:val>
                                            <p:strVal val="#ppt_h"/>
                                          </p:val>
                                        </p:tav>
                                      </p:tavLst>
                                    </p:anim>
                                    <p:anim calcmode="lin" valueType="num">
                                      <p:cBhvr>
                                        <p:cTn id="15" dur="1000" fill="hold"/>
                                        <p:tgtEl>
                                          <p:spTgt spid="42009"/>
                                        </p:tgtEl>
                                        <p:attrNameLst>
                                          <p:attrName>ppt_x</p:attrName>
                                        </p:attrNameLst>
                                      </p:cBhvr>
                                      <p:tavLst>
                                        <p:tav tm="0">
                                          <p:val>
                                            <p:fltVal val="0.5"/>
                                          </p:val>
                                        </p:tav>
                                        <p:tav tm="100000">
                                          <p:val>
                                            <p:strVal val="#ppt_x"/>
                                          </p:val>
                                        </p:tav>
                                      </p:tavLst>
                                    </p:anim>
                                    <p:anim calcmode="lin" valueType="num">
                                      <p:cBhvr>
                                        <p:cTn id="16" dur="1000" fill="hold"/>
                                        <p:tgtEl>
                                          <p:spTgt spid="42009"/>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0"/>
                                  </p:stCondLst>
                                  <p:childTnLst>
                                    <p:set>
                                      <p:cBhvr>
                                        <p:cTn id="18" dur="1" fill="hold">
                                          <p:stCondLst>
                                            <p:cond delay="0"/>
                                          </p:stCondLst>
                                        </p:cTn>
                                        <p:tgtEl>
                                          <p:spTgt spid="42010"/>
                                        </p:tgtEl>
                                        <p:attrNameLst>
                                          <p:attrName>style.visibility</p:attrName>
                                        </p:attrNameLst>
                                      </p:cBhvr>
                                      <p:to>
                                        <p:strVal val="visible"/>
                                      </p:to>
                                    </p:set>
                                    <p:anim calcmode="lin" valueType="num">
                                      <p:cBhvr>
                                        <p:cTn id="19" dur="1000" fill="hold"/>
                                        <p:tgtEl>
                                          <p:spTgt spid="42010"/>
                                        </p:tgtEl>
                                        <p:attrNameLst>
                                          <p:attrName>ppt_w</p:attrName>
                                        </p:attrNameLst>
                                      </p:cBhvr>
                                      <p:tavLst>
                                        <p:tav tm="0">
                                          <p:val>
                                            <p:fltVal val="0"/>
                                          </p:val>
                                        </p:tav>
                                        <p:tav tm="100000">
                                          <p:val>
                                            <p:strVal val="#ppt_w"/>
                                          </p:val>
                                        </p:tav>
                                      </p:tavLst>
                                    </p:anim>
                                    <p:anim calcmode="lin" valueType="num">
                                      <p:cBhvr>
                                        <p:cTn id="20" dur="1000" fill="hold"/>
                                        <p:tgtEl>
                                          <p:spTgt spid="42010"/>
                                        </p:tgtEl>
                                        <p:attrNameLst>
                                          <p:attrName>ppt_h</p:attrName>
                                        </p:attrNameLst>
                                      </p:cBhvr>
                                      <p:tavLst>
                                        <p:tav tm="0">
                                          <p:val>
                                            <p:fltVal val="0"/>
                                          </p:val>
                                        </p:tav>
                                        <p:tav tm="100000">
                                          <p:val>
                                            <p:strVal val="#ppt_h"/>
                                          </p:val>
                                        </p:tav>
                                      </p:tavLst>
                                    </p:anim>
                                    <p:anim calcmode="lin" valueType="num">
                                      <p:cBhvr>
                                        <p:cTn id="21" dur="1000" fill="hold"/>
                                        <p:tgtEl>
                                          <p:spTgt spid="42010"/>
                                        </p:tgtEl>
                                        <p:attrNameLst>
                                          <p:attrName>ppt_x</p:attrName>
                                        </p:attrNameLst>
                                      </p:cBhvr>
                                      <p:tavLst>
                                        <p:tav tm="0">
                                          <p:val>
                                            <p:fltVal val="0.5"/>
                                          </p:val>
                                        </p:tav>
                                        <p:tav tm="100000">
                                          <p:val>
                                            <p:strVal val="#ppt_x"/>
                                          </p:val>
                                        </p:tav>
                                      </p:tavLst>
                                    </p:anim>
                                    <p:anim calcmode="lin" valueType="num">
                                      <p:cBhvr>
                                        <p:cTn id="22" dur="1000" fill="hold"/>
                                        <p:tgtEl>
                                          <p:spTgt spid="42010"/>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0"/>
                                  </p:stCondLst>
                                  <p:childTnLst>
                                    <p:set>
                                      <p:cBhvr>
                                        <p:cTn id="24" dur="1" fill="hold">
                                          <p:stCondLst>
                                            <p:cond delay="0"/>
                                          </p:stCondLst>
                                        </p:cTn>
                                        <p:tgtEl>
                                          <p:spTgt spid="42011"/>
                                        </p:tgtEl>
                                        <p:attrNameLst>
                                          <p:attrName>style.visibility</p:attrName>
                                        </p:attrNameLst>
                                      </p:cBhvr>
                                      <p:to>
                                        <p:strVal val="visible"/>
                                      </p:to>
                                    </p:set>
                                    <p:anim calcmode="lin" valueType="num">
                                      <p:cBhvr>
                                        <p:cTn id="25" dur="1000" fill="hold"/>
                                        <p:tgtEl>
                                          <p:spTgt spid="42011"/>
                                        </p:tgtEl>
                                        <p:attrNameLst>
                                          <p:attrName>ppt_w</p:attrName>
                                        </p:attrNameLst>
                                      </p:cBhvr>
                                      <p:tavLst>
                                        <p:tav tm="0">
                                          <p:val>
                                            <p:fltVal val="0"/>
                                          </p:val>
                                        </p:tav>
                                        <p:tav tm="100000">
                                          <p:val>
                                            <p:strVal val="#ppt_w"/>
                                          </p:val>
                                        </p:tav>
                                      </p:tavLst>
                                    </p:anim>
                                    <p:anim calcmode="lin" valueType="num">
                                      <p:cBhvr>
                                        <p:cTn id="26" dur="1000" fill="hold"/>
                                        <p:tgtEl>
                                          <p:spTgt spid="42011"/>
                                        </p:tgtEl>
                                        <p:attrNameLst>
                                          <p:attrName>ppt_h</p:attrName>
                                        </p:attrNameLst>
                                      </p:cBhvr>
                                      <p:tavLst>
                                        <p:tav tm="0">
                                          <p:val>
                                            <p:fltVal val="0"/>
                                          </p:val>
                                        </p:tav>
                                        <p:tav tm="100000">
                                          <p:val>
                                            <p:strVal val="#ppt_h"/>
                                          </p:val>
                                        </p:tav>
                                      </p:tavLst>
                                    </p:anim>
                                    <p:anim calcmode="lin" valueType="num">
                                      <p:cBhvr>
                                        <p:cTn id="27" dur="1000" fill="hold"/>
                                        <p:tgtEl>
                                          <p:spTgt spid="42011"/>
                                        </p:tgtEl>
                                        <p:attrNameLst>
                                          <p:attrName>ppt_x</p:attrName>
                                        </p:attrNameLst>
                                      </p:cBhvr>
                                      <p:tavLst>
                                        <p:tav tm="0">
                                          <p:val>
                                            <p:fltVal val="0.5"/>
                                          </p:val>
                                        </p:tav>
                                        <p:tav tm="100000">
                                          <p:val>
                                            <p:strVal val="#ppt_x"/>
                                          </p:val>
                                        </p:tav>
                                      </p:tavLst>
                                    </p:anim>
                                    <p:anim calcmode="lin" valueType="num">
                                      <p:cBhvr>
                                        <p:cTn id="28" dur="1000" fill="hold"/>
                                        <p:tgtEl>
                                          <p:spTgt spid="42011"/>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42012"/>
                                        </p:tgtEl>
                                        <p:attrNameLst>
                                          <p:attrName>style.visibility</p:attrName>
                                        </p:attrNameLst>
                                      </p:cBhvr>
                                      <p:to>
                                        <p:strVal val="visible"/>
                                      </p:to>
                                    </p:set>
                                    <p:anim calcmode="lin" valueType="num">
                                      <p:cBhvr>
                                        <p:cTn id="31" dur="1000" fill="hold"/>
                                        <p:tgtEl>
                                          <p:spTgt spid="42012"/>
                                        </p:tgtEl>
                                        <p:attrNameLst>
                                          <p:attrName>ppt_w</p:attrName>
                                        </p:attrNameLst>
                                      </p:cBhvr>
                                      <p:tavLst>
                                        <p:tav tm="0">
                                          <p:val>
                                            <p:fltVal val="0"/>
                                          </p:val>
                                        </p:tav>
                                        <p:tav tm="100000">
                                          <p:val>
                                            <p:strVal val="#ppt_w"/>
                                          </p:val>
                                        </p:tav>
                                      </p:tavLst>
                                    </p:anim>
                                    <p:anim calcmode="lin" valueType="num">
                                      <p:cBhvr>
                                        <p:cTn id="32" dur="1000" fill="hold"/>
                                        <p:tgtEl>
                                          <p:spTgt spid="42012"/>
                                        </p:tgtEl>
                                        <p:attrNameLst>
                                          <p:attrName>ppt_h</p:attrName>
                                        </p:attrNameLst>
                                      </p:cBhvr>
                                      <p:tavLst>
                                        <p:tav tm="0">
                                          <p:val>
                                            <p:fltVal val="0"/>
                                          </p:val>
                                        </p:tav>
                                        <p:tav tm="100000">
                                          <p:val>
                                            <p:strVal val="#ppt_h"/>
                                          </p:val>
                                        </p:tav>
                                      </p:tavLst>
                                    </p:anim>
                                    <p:anim calcmode="lin" valueType="num">
                                      <p:cBhvr>
                                        <p:cTn id="33" dur="1000" fill="hold"/>
                                        <p:tgtEl>
                                          <p:spTgt spid="42012"/>
                                        </p:tgtEl>
                                        <p:attrNameLst>
                                          <p:attrName>ppt_x</p:attrName>
                                        </p:attrNameLst>
                                      </p:cBhvr>
                                      <p:tavLst>
                                        <p:tav tm="0">
                                          <p:val>
                                            <p:fltVal val="0.5"/>
                                          </p:val>
                                        </p:tav>
                                        <p:tav tm="100000">
                                          <p:val>
                                            <p:strVal val="#ppt_x"/>
                                          </p:val>
                                        </p:tav>
                                      </p:tavLst>
                                    </p:anim>
                                    <p:anim calcmode="lin" valueType="num">
                                      <p:cBhvr>
                                        <p:cTn id="34" dur="1000" fill="hold"/>
                                        <p:tgtEl>
                                          <p:spTgt spid="42012"/>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1500"/>
                                  </p:stCondLst>
                                  <p:childTnLst>
                                    <p:set>
                                      <p:cBhvr>
                                        <p:cTn id="36" dur="1" fill="hold">
                                          <p:stCondLst>
                                            <p:cond delay="0"/>
                                          </p:stCondLst>
                                        </p:cTn>
                                        <p:tgtEl>
                                          <p:spTgt spid="42013"/>
                                        </p:tgtEl>
                                        <p:attrNameLst>
                                          <p:attrName>style.visibility</p:attrName>
                                        </p:attrNameLst>
                                      </p:cBhvr>
                                      <p:to>
                                        <p:strVal val="visible"/>
                                      </p:to>
                                    </p:set>
                                    <p:anim calcmode="lin" valueType="num">
                                      <p:cBhvr>
                                        <p:cTn id="37" dur="1000" fill="hold"/>
                                        <p:tgtEl>
                                          <p:spTgt spid="42013"/>
                                        </p:tgtEl>
                                        <p:attrNameLst>
                                          <p:attrName>ppt_w</p:attrName>
                                        </p:attrNameLst>
                                      </p:cBhvr>
                                      <p:tavLst>
                                        <p:tav tm="0">
                                          <p:val>
                                            <p:fltVal val="0"/>
                                          </p:val>
                                        </p:tav>
                                        <p:tav tm="100000">
                                          <p:val>
                                            <p:strVal val="#ppt_w"/>
                                          </p:val>
                                        </p:tav>
                                      </p:tavLst>
                                    </p:anim>
                                    <p:anim calcmode="lin" valueType="num">
                                      <p:cBhvr>
                                        <p:cTn id="38" dur="1000" fill="hold"/>
                                        <p:tgtEl>
                                          <p:spTgt spid="42013"/>
                                        </p:tgtEl>
                                        <p:attrNameLst>
                                          <p:attrName>ppt_h</p:attrName>
                                        </p:attrNameLst>
                                      </p:cBhvr>
                                      <p:tavLst>
                                        <p:tav tm="0">
                                          <p:val>
                                            <p:fltVal val="0"/>
                                          </p:val>
                                        </p:tav>
                                        <p:tav tm="100000">
                                          <p:val>
                                            <p:strVal val="#ppt_h"/>
                                          </p:val>
                                        </p:tav>
                                      </p:tavLst>
                                    </p:anim>
                                    <p:anim calcmode="lin" valueType="num">
                                      <p:cBhvr>
                                        <p:cTn id="39" dur="1000" fill="hold"/>
                                        <p:tgtEl>
                                          <p:spTgt spid="42013"/>
                                        </p:tgtEl>
                                        <p:attrNameLst>
                                          <p:attrName>ppt_x</p:attrName>
                                        </p:attrNameLst>
                                      </p:cBhvr>
                                      <p:tavLst>
                                        <p:tav tm="0">
                                          <p:val>
                                            <p:fltVal val="0.5"/>
                                          </p:val>
                                        </p:tav>
                                        <p:tav tm="100000">
                                          <p:val>
                                            <p:strVal val="#ppt_x"/>
                                          </p:val>
                                        </p:tav>
                                      </p:tavLst>
                                    </p:anim>
                                    <p:anim calcmode="lin" valueType="num">
                                      <p:cBhvr>
                                        <p:cTn id="40" dur="1000" fill="hold"/>
                                        <p:tgtEl>
                                          <p:spTgt spid="420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8" grpId="0"/>
      <p:bldP spid="42010" grpId="0" animBg="1"/>
      <p:bldP spid="420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14DFD8-723D-52FC-E1FF-6BF3B10E6769}"/>
              </a:ext>
            </a:extLst>
          </p:cNvPr>
          <p:cNvSpPr txBox="1"/>
          <p:nvPr/>
        </p:nvSpPr>
        <p:spPr>
          <a:xfrm>
            <a:off x="342900" y="1243658"/>
            <a:ext cx="8458200" cy="500778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tabLst>
                <a:tab pos="90170" algn="l"/>
                <a:tab pos="180340" algn="l"/>
                <a:tab pos="270510" algn="l"/>
              </a:tabLs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Quan sát b</a:t>
            </a:r>
            <a:r>
              <a:rPr lang="vi-VN"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ài tập 3/trang 72 và trả lời câu hỏi sau:</a:t>
            </a:r>
          </a:p>
          <a:p>
            <a:pPr algn="just">
              <a:lnSpc>
                <a:spcPct val="115000"/>
              </a:lnSpc>
              <a:tabLst>
                <a:tab pos="90170" algn="l"/>
                <a:tab pos="180340" algn="l"/>
                <a:tab pos="270510" algn="l"/>
              </a:tabLs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    Trong phần (4) của văn bản “Người thầy đầu tiên”, phó từ “hãy” được lặp lại nhiều lần. Cho biết tác dụng của việc lặp lại phó từ này? </a:t>
            </a:r>
            <a:endParaRPr lang="vi-VN"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tabLst>
                <a:tab pos="90170" algn="l"/>
                <a:tab pos="180340" algn="l"/>
                <a:tab pos="270510" algn="l"/>
              </a:tabLst>
            </a:pPr>
            <a:r>
              <a:rPr lang="vi-VN"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AutoShape 64" descr="White marble">
            <a:extLst>
              <a:ext uri="{FF2B5EF4-FFF2-40B4-BE49-F238E27FC236}">
                <a16:creationId xmlns:a16="http://schemas.microsoft.com/office/drawing/2014/main" id="{36E5EB7B-3AF9-335F-7328-EEB934D67384}"/>
              </a:ext>
            </a:extLst>
          </p:cNvPr>
          <p:cNvSpPr>
            <a:spLocks noChangeArrowheads="1"/>
          </p:cNvSpPr>
          <p:nvPr/>
        </p:nvSpPr>
        <p:spPr bwMode="auto">
          <a:xfrm>
            <a:off x="2362200" y="249854"/>
            <a:ext cx="5130953" cy="685801"/>
          </a:xfrm>
          <a:prstGeom prst="plaque">
            <a:avLst>
              <a:gd name="adj" fmla="val 16667"/>
            </a:avLst>
          </a:prstGeom>
          <a:solidFill>
            <a:srgbClr val="FFFF00"/>
          </a:solidFill>
          <a:ln w="57150" cmpd="thickThin">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5" name="Text Box 65">
            <a:extLst>
              <a:ext uri="{FF2B5EF4-FFF2-40B4-BE49-F238E27FC236}">
                <a16:creationId xmlns:a16="http://schemas.microsoft.com/office/drawing/2014/main" id="{8E90488B-928D-7D0D-C1A4-192A214FFF15}"/>
              </a:ext>
            </a:extLst>
          </p:cNvPr>
          <p:cNvSpPr txBox="1">
            <a:spLocks noChangeArrowheads="1"/>
          </p:cNvSpPr>
          <p:nvPr/>
        </p:nvSpPr>
        <p:spPr bwMode="auto">
          <a:xfrm>
            <a:off x="2362200" y="289324"/>
            <a:ext cx="5085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vi-VN" altLang="en-US" sz="3600" b="1" dirty="0">
                <a:solidFill>
                  <a:srgbClr val="FF0000"/>
                </a:solidFill>
                <a:latin typeface="Times New Roman" panose="02020603050405020304" pitchFamily="18" charset="0"/>
                <a:cs typeface="Times New Roman" panose="02020603050405020304" pitchFamily="18" charset="0"/>
              </a:rPr>
              <a:t>THẢO LUẬN </a:t>
            </a:r>
            <a:r>
              <a:rPr lang="en-US" altLang="en-US" sz="3600" b="1" dirty="0">
                <a:solidFill>
                  <a:srgbClr val="FF0000"/>
                </a:solidFill>
                <a:latin typeface="Times New Roman" panose="02020603050405020304" pitchFamily="18" charset="0"/>
                <a:cs typeface="Times New Roman" panose="02020603050405020304" pitchFamily="18" charset="0"/>
              </a:rPr>
              <a:t>NHÓM</a:t>
            </a:r>
          </a:p>
        </p:txBody>
      </p:sp>
    </p:spTree>
    <p:extLst>
      <p:ext uri="{BB962C8B-B14F-4D97-AF65-F5344CB8AC3E}">
        <p14:creationId xmlns:p14="http://schemas.microsoft.com/office/powerpoint/2010/main" val="3998209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14DFD8-723D-52FC-E1FF-6BF3B10E6769}"/>
              </a:ext>
            </a:extLst>
          </p:cNvPr>
          <p:cNvSpPr txBox="1"/>
          <p:nvPr/>
        </p:nvSpPr>
        <p:spPr>
          <a:xfrm>
            <a:off x="342900" y="1243658"/>
            <a:ext cx="8458200" cy="577510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tabLst>
                <a:tab pos="90170" algn="l"/>
                <a:tab pos="180340" algn="l"/>
                <a:tab pos="270510" algn="l"/>
              </a:tabLst>
            </a:pP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nhìn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cứu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chọn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Đuysen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Antưnai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tuổi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phút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sướng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rõ</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đứa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da </a:t>
            </a:r>
            <a:r>
              <a:rPr lang="en-US" sz="3600" dirty="0" err="1">
                <a:latin typeface="Times New Roman" panose="02020603050405020304" pitchFamily="18" charset="0"/>
                <a:cs typeface="Times New Roman" panose="02020603050405020304" pitchFamily="18" charset="0"/>
              </a:rPr>
              <a:t>rám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trèo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ngồi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nhìn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cõi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ảo</a:t>
            </a:r>
            <a:r>
              <a:rPr lang="en-US" sz="3600" dirty="0">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AutoShape 64" descr="White marble">
            <a:extLst>
              <a:ext uri="{FF2B5EF4-FFF2-40B4-BE49-F238E27FC236}">
                <a16:creationId xmlns:a16="http://schemas.microsoft.com/office/drawing/2014/main" id="{36E5EB7B-3AF9-335F-7328-EEB934D67384}"/>
              </a:ext>
            </a:extLst>
          </p:cNvPr>
          <p:cNvSpPr>
            <a:spLocks noChangeArrowheads="1"/>
          </p:cNvSpPr>
          <p:nvPr/>
        </p:nvSpPr>
        <p:spPr bwMode="auto">
          <a:xfrm>
            <a:off x="2362200" y="249854"/>
            <a:ext cx="5130953" cy="685801"/>
          </a:xfrm>
          <a:prstGeom prst="plaque">
            <a:avLst>
              <a:gd name="adj" fmla="val 16667"/>
            </a:avLst>
          </a:prstGeom>
          <a:solidFill>
            <a:srgbClr val="FFFF00"/>
          </a:solidFill>
          <a:ln w="57150" cmpd="thickThin">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5" name="Text Box 65">
            <a:extLst>
              <a:ext uri="{FF2B5EF4-FFF2-40B4-BE49-F238E27FC236}">
                <a16:creationId xmlns:a16="http://schemas.microsoft.com/office/drawing/2014/main" id="{8E90488B-928D-7D0D-C1A4-192A214FFF15}"/>
              </a:ext>
            </a:extLst>
          </p:cNvPr>
          <p:cNvSpPr txBox="1">
            <a:spLocks noChangeArrowheads="1"/>
          </p:cNvSpPr>
          <p:nvPr/>
        </p:nvSpPr>
        <p:spPr bwMode="auto">
          <a:xfrm>
            <a:off x="2362200" y="289324"/>
            <a:ext cx="5085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vi-VN" altLang="en-US" sz="3600" b="1" dirty="0">
                <a:solidFill>
                  <a:srgbClr val="FF0000"/>
                </a:solidFill>
                <a:latin typeface="Times New Roman" panose="02020603050405020304" pitchFamily="18" charset="0"/>
                <a:cs typeface="Times New Roman" panose="02020603050405020304" pitchFamily="18" charset="0"/>
              </a:rPr>
              <a:t>THẢO LUẬN </a:t>
            </a:r>
            <a:r>
              <a:rPr lang="en-US" altLang="en-US" sz="3600" b="1" dirty="0">
                <a:solidFill>
                  <a:srgbClr val="FF0000"/>
                </a:solidFill>
                <a:latin typeface="Times New Roman" panose="02020603050405020304" pitchFamily="18" charset="0"/>
                <a:cs typeface="Times New Roman" panose="02020603050405020304" pitchFamily="18" charset="0"/>
              </a:rPr>
              <a:t>NHÓM</a:t>
            </a:r>
          </a:p>
        </p:txBody>
      </p:sp>
    </p:spTree>
    <p:extLst>
      <p:ext uri="{BB962C8B-B14F-4D97-AF65-F5344CB8AC3E}">
        <p14:creationId xmlns:p14="http://schemas.microsoft.com/office/powerpoint/2010/main" val="1301224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4" name="q1">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p:blipFill>
        <p:spPr>
          <a:xfrm>
            <a:off x="1418804" y="490106"/>
            <a:ext cx="2743200" cy="2895600"/>
          </a:xfrm>
          <a:prstGeom prst="rect">
            <a:avLst/>
          </a:prstGeom>
        </p:spPr>
      </p:pic>
      <p:pic>
        <p:nvPicPr>
          <p:cNvPr id="6" name="q3">
            <a:hlinkClick r:id="rId6" action="ppaction://hlinksldjump"/>
          </p:cNvPr>
          <p:cNvPicPr>
            <a:picLocks noChangeAspect="1"/>
          </p:cNvPicPr>
          <p:nvPr/>
        </p:nvPicPr>
        <p:blipFill rotWithShape="1">
          <a:blip r:embed="rId7">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p:blipFill>
        <p:spPr>
          <a:xfrm>
            <a:off x="5200650" y="490106"/>
            <a:ext cx="2800350" cy="2634094"/>
          </a:xfrm>
          <a:prstGeom prst="rect">
            <a:avLst/>
          </a:prstGeom>
        </p:spPr>
      </p:pic>
      <p:pic>
        <p:nvPicPr>
          <p:cNvPr id="7" name="q4">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p:blipFill>
        <p:spPr>
          <a:xfrm>
            <a:off x="1356852" y="3429001"/>
            <a:ext cx="2453148" cy="2895600"/>
          </a:xfrm>
          <a:prstGeom prst="rect">
            <a:avLst/>
          </a:prstGeom>
        </p:spPr>
      </p:pic>
      <p:pic>
        <p:nvPicPr>
          <p:cNvPr id="9" name="q6">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19899" t="17576" r="25555" b="21786"/>
          <a:stretch/>
        </p:blipFill>
        <p:spPr>
          <a:xfrm>
            <a:off x="5410200" y="3505040"/>
            <a:ext cx="2507406" cy="2810291"/>
          </a:xfrm>
          <a:prstGeom prst="rect">
            <a:avLst/>
          </a:prstGeom>
        </p:spPr>
      </p:pic>
      <p:sp>
        <p:nvSpPr>
          <p:cNvPr id="10" name="Oval 9"/>
          <p:cNvSpPr/>
          <p:nvPr/>
        </p:nvSpPr>
        <p:spPr>
          <a:xfrm>
            <a:off x="1418804" y="1325814"/>
            <a:ext cx="2294200" cy="1645986"/>
          </a:xfrm>
          <a:prstGeom prst="ellipse">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1" name="Oval 10"/>
          <p:cNvSpPr/>
          <p:nvPr/>
        </p:nvSpPr>
        <p:spPr>
          <a:xfrm>
            <a:off x="5424948" y="4586751"/>
            <a:ext cx="2205198" cy="1509249"/>
          </a:xfrm>
          <a:prstGeom prst="ellipse">
            <a:avLst/>
          </a:prstGeom>
          <a:solidFill>
            <a:schemeClr val="bg2"/>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3" name="Oval 12"/>
          <p:cNvSpPr/>
          <p:nvPr/>
        </p:nvSpPr>
        <p:spPr>
          <a:xfrm>
            <a:off x="1371600" y="4677261"/>
            <a:ext cx="2453147" cy="1638070"/>
          </a:xfrm>
          <a:prstGeom prst="ellipse">
            <a:avLst/>
          </a:prstGeom>
          <a:solidFill>
            <a:srgbClr val="FFFFFF"/>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Oval 13"/>
          <p:cNvSpPr/>
          <p:nvPr/>
        </p:nvSpPr>
        <p:spPr>
          <a:xfrm>
            <a:off x="5306152" y="1291457"/>
            <a:ext cx="2466247" cy="1604143"/>
          </a:xfrm>
          <a:prstGeom prst="ellipse">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6" name="TextBox 15"/>
          <p:cNvSpPr txBox="1"/>
          <p:nvPr/>
        </p:nvSpPr>
        <p:spPr>
          <a:xfrm>
            <a:off x="1689451" y="1763895"/>
            <a:ext cx="2023553" cy="584775"/>
          </a:xfrm>
          <a:prstGeom prst="rect">
            <a:avLst/>
          </a:prstGeom>
          <a:noFill/>
        </p:spPr>
        <p:txBody>
          <a:bodyPr wrap="square" rtlCol="0">
            <a:spAutoFit/>
          </a:bodyPr>
          <a:lstStyle/>
          <a:p>
            <a:r>
              <a:rPr lang="en-US" sz="3200" b="1" dirty="0">
                <a:solidFill>
                  <a:srgbClr val="3333CC"/>
                </a:solidFill>
                <a:latin typeface="Times New Roman" panose="02020603050405020304" pitchFamily="18" charset="0"/>
                <a:cs typeface="Times New Roman" panose="02020603050405020304" pitchFamily="18" charset="0"/>
              </a:rPr>
              <a:t>K</a:t>
            </a:r>
            <a:r>
              <a:rPr lang="vi-VN" sz="3200" b="1" dirty="0">
                <a:solidFill>
                  <a:srgbClr val="3333CC"/>
                </a:solidFill>
                <a:latin typeface="Times New Roman" panose="02020603050405020304" pitchFamily="18" charset="0"/>
                <a:cs typeface="Times New Roman" panose="02020603050405020304" pitchFamily="18" charset="0"/>
              </a:rPr>
              <a:t>ẹo</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mút</a:t>
            </a:r>
            <a:endParaRPr lang="en-US" sz="3200" b="1" dirty="0">
              <a:solidFill>
                <a:srgbClr val="3333CC"/>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5424947" y="4677261"/>
            <a:ext cx="2492659" cy="584775"/>
          </a:xfrm>
          <a:prstGeom prst="rect">
            <a:avLst/>
          </a:prstGeom>
          <a:noFill/>
        </p:spPr>
        <p:txBody>
          <a:bodyPr wrap="square" rtlCol="0">
            <a:spAutoFit/>
          </a:bodyPr>
          <a:lstStyle/>
          <a:p>
            <a:r>
              <a:rPr lang="en-US" sz="3200" b="1" dirty="0">
                <a:solidFill>
                  <a:srgbClr val="3333CC"/>
                </a:solidFill>
                <a:latin typeface="Times New Roman" panose="02020603050405020304" pitchFamily="18" charset="0"/>
                <a:cs typeface="Times New Roman" panose="02020603050405020304" pitchFamily="18" charset="0"/>
              </a:rPr>
              <a:t>K</a:t>
            </a:r>
            <a:r>
              <a:rPr lang="vi-VN" sz="3200" b="1" dirty="0">
                <a:solidFill>
                  <a:srgbClr val="3333CC"/>
                </a:solidFill>
                <a:latin typeface="Times New Roman" panose="02020603050405020304" pitchFamily="18" charset="0"/>
                <a:cs typeface="Times New Roman" panose="02020603050405020304" pitchFamily="18" charset="0"/>
              </a:rPr>
              <a:t>ẹo</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mút</a:t>
            </a:r>
            <a:endParaRPr lang="en-US" sz="3200" b="1" dirty="0">
              <a:solidFill>
                <a:srgbClr val="3333CC"/>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587850" y="5082648"/>
            <a:ext cx="2272949" cy="584775"/>
          </a:xfrm>
          <a:prstGeom prst="rect">
            <a:avLst/>
          </a:prstGeom>
          <a:noFill/>
        </p:spPr>
        <p:txBody>
          <a:bodyPr wrap="square" rtlCol="0">
            <a:spAutoFit/>
          </a:bodyPr>
          <a:lstStyle/>
          <a:p>
            <a:r>
              <a:rPr lang="en-US" sz="3200" b="1" dirty="0">
                <a:solidFill>
                  <a:srgbClr val="3333CC"/>
                </a:solidFill>
                <a:latin typeface="Times New Roman" panose="02020603050405020304" pitchFamily="18" charset="0"/>
                <a:cs typeface="Times New Roman" panose="02020603050405020304" pitchFamily="18" charset="0"/>
              </a:rPr>
              <a:t>K</a:t>
            </a:r>
            <a:r>
              <a:rPr lang="vi-VN" sz="3200" b="1" dirty="0">
                <a:solidFill>
                  <a:srgbClr val="3333CC"/>
                </a:solidFill>
                <a:latin typeface="Times New Roman" panose="02020603050405020304" pitchFamily="18" charset="0"/>
                <a:cs typeface="Times New Roman" panose="02020603050405020304" pitchFamily="18" charset="0"/>
              </a:rPr>
              <a:t>ẹo</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mút</a:t>
            </a:r>
            <a:endParaRPr lang="en-US" sz="3200" b="1" dirty="0">
              <a:solidFill>
                <a:srgbClr val="3333CC"/>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5235222" y="1779775"/>
            <a:ext cx="2590800" cy="584775"/>
          </a:xfrm>
          <a:prstGeom prst="rect">
            <a:avLst/>
          </a:prstGeom>
          <a:noFill/>
        </p:spPr>
        <p:txBody>
          <a:bodyPr wrap="square" rtlCol="0">
            <a:spAutoFit/>
          </a:bodyPr>
          <a:lstStyle/>
          <a:p>
            <a:r>
              <a:rPr lang="vi-VN" sz="3200" b="1" dirty="0">
                <a:solidFill>
                  <a:srgbClr val="3333CC"/>
                </a:solidFill>
                <a:latin typeface="Times New Roman" panose="02020603050405020304" pitchFamily="18" charset="0"/>
                <a:cs typeface="Times New Roman" panose="02020603050405020304" pitchFamily="18" charset="0"/>
              </a:rPr>
              <a:t>1  </a:t>
            </a:r>
            <a:r>
              <a:rPr lang="en-US" sz="3200" b="1" dirty="0" err="1">
                <a:solidFill>
                  <a:srgbClr val="3333CC"/>
                </a:solidFill>
                <a:latin typeface="Times New Roman" panose="02020603050405020304" pitchFamily="18" charset="0"/>
                <a:cs typeface="Times New Roman" panose="02020603050405020304" pitchFamily="18" charset="0"/>
              </a:rPr>
              <a:t>cây</a:t>
            </a:r>
            <a:r>
              <a:rPr lang="en-US" sz="3200" b="1" dirty="0">
                <a:solidFill>
                  <a:srgbClr val="3333CC"/>
                </a:solidFill>
                <a:latin typeface="Times New Roman" panose="02020603050405020304" pitchFamily="18" charset="0"/>
                <a:cs typeface="Times New Roman" panose="02020603050405020304" pitchFamily="18" charset="0"/>
              </a:rPr>
              <a:t> </a:t>
            </a:r>
            <a:r>
              <a:rPr lang="en-US" sz="3200" b="1" dirty="0" err="1">
                <a:solidFill>
                  <a:srgbClr val="3333CC"/>
                </a:solidFill>
                <a:latin typeface="Times New Roman" panose="02020603050405020304" pitchFamily="18" charset="0"/>
                <a:cs typeface="Times New Roman" panose="02020603050405020304" pitchFamily="18" charset="0"/>
              </a:rPr>
              <a:t>bút</a:t>
            </a:r>
            <a:endParaRPr lang="en-US" sz="3200" b="1" dirty="0">
              <a:solidFill>
                <a:srgbClr val="3333CC"/>
              </a:solidFill>
              <a:latin typeface="Times New Roman" panose="02020603050405020304" pitchFamily="18" charset="0"/>
              <a:cs typeface="Times New Roman" panose="02020603050405020304" pitchFamily="18" charset="0"/>
            </a:endParaRPr>
          </a:p>
        </p:txBody>
      </p:sp>
      <p:sp>
        <p:nvSpPr>
          <p:cNvPr id="22" name="Rounded Rectangle 21">
            <a:hlinkClick r:id="rId14" action="ppaction://hlinksldjump"/>
          </p:cNvPr>
          <p:cNvSpPr/>
          <p:nvPr/>
        </p:nvSpPr>
        <p:spPr>
          <a:xfrm>
            <a:off x="7658100" y="76200"/>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solidFill>
                  <a:srgbClr val="FF0000"/>
                </a:solidFill>
                <a:latin typeface="Times New Roman" pitchFamily="18" charset="0"/>
                <a:cs typeface="Times New Roman" pitchFamily="18" charset="0"/>
              </a:rPr>
              <a:t>BÀI MỚI</a:t>
            </a:r>
          </a:p>
        </p:txBody>
      </p:sp>
    </p:spTree>
    <p:extLst>
      <p:ext uri="{BB962C8B-B14F-4D97-AF65-F5344CB8AC3E}">
        <p14:creationId xmlns:p14="http://schemas.microsoft.com/office/powerpoint/2010/main" val="2288371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42"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42"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9"/>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par>
                                <p:cTn id="56" presetID="42"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10" grpId="0" animBg="1"/>
      <p:bldP spid="11" grpId="0" animBg="1"/>
      <p:bldP spid="13" grpId="0" animBg="1"/>
      <p:bldP spid="14" grpId="0" animBg="1"/>
      <p:bldP spid="16" grpId="0"/>
      <p:bldP spid="17" grpId="0"/>
      <p:bldP spid="19" grpId="0"/>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14DFD8-723D-52FC-E1FF-6BF3B10E6769}"/>
              </a:ext>
            </a:extLst>
          </p:cNvPr>
          <p:cNvSpPr txBox="1"/>
          <p:nvPr/>
        </p:nvSpPr>
        <p:spPr>
          <a:xfrm>
            <a:off x="342900" y="1243658"/>
            <a:ext cx="8458200" cy="397031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thầy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tiễn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Antưnai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tỉnh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nhớ</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Antưnai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Đusyen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nay </a:t>
            </a:r>
            <a:r>
              <a:rPr lang="en-US" sz="3600" dirty="0" err="1">
                <a:latin typeface="Times New Roman" panose="02020603050405020304" pitchFamily="18" charset="0"/>
                <a:cs typeface="Times New Roman" panose="02020603050405020304" pitchFamily="18" charset="0"/>
              </a:rPr>
              <a:t>Antưnai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a:t>
            </a:r>
          </a:p>
        </p:txBody>
      </p:sp>
      <p:sp>
        <p:nvSpPr>
          <p:cNvPr id="4" name="AutoShape 64" descr="White marble">
            <a:extLst>
              <a:ext uri="{FF2B5EF4-FFF2-40B4-BE49-F238E27FC236}">
                <a16:creationId xmlns:a16="http://schemas.microsoft.com/office/drawing/2014/main" id="{36E5EB7B-3AF9-335F-7328-EEB934D67384}"/>
              </a:ext>
            </a:extLst>
          </p:cNvPr>
          <p:cNvSpPr>
            <a:spLocks noChangeArrowheads="1"/>
          </p:cNvSpPr>
          <p:nvPr/>
        </p:nvSpPr>
        <p:spPr bwMode="auto">
          <a:xfrm>
            <a:off x="2362200" y="249854"/>
            <a:ext cx="5130953" cy="685801"/>
          </a:xfrm>
          <a:prstGeom prst="plaque">
            <a:avLst>
              <a:gd name="adj" fmla="val 16667"/>
            </a:avLst>
          </a:prstGeom>
          <a:solidFill>
            <a:srgbClr val="FFFF00"/>
          </a:solidFill>
          <a:ln w="57150" cmpd="thickThin">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5" name="Text Box 65">
            <a:extLst>
              <a:ext uri="{FF2B5EF4-FFF2-40B4-BE49-F238E27FC236}">
                <a16:creationId xmlns:a16="http://schemas.microsoft.com/office/drawing/2014/main" id="{8E90488B-928D-7D0D-C1A4-192A214FFF15}"/>
              </a:ext>
            </a:extLst>
          </p:cNvPr>
          <p:cNvSpPr txBox="1">
            <a:spLocks noChangeArrowheads="1"/>
          </p:cNvSpPr>
          <p:nvPr/>
        </p:nvSpPr>
        <p:spPr bwMode="auto">
          <a:xfrm>
            <a:off x="2362200" y="289324"/>
            <a:ext cx="5085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vi-VN" altLang="en-US" sz="3600" b="1" dirty="0">
                <a:solidFill>
                  <a:srgbClr val="FF0000"/>
                </a:solidFill>
                <a:latin typeface="Times New Roman" panose="02020603050405020304" pitchFamily="18" charset="0"/>
                <a:cs typeface="Times New Roman" panose="02020603050405020304" pitchFamily="18" charset="0"/>
              </a:rPr>
              <a:t>THẢO LUẬN </a:t>
            </a:r>
            <a:r>
              <a:rPr lang="en-US" altLang="en-US" sz="3600" b="1" dirty="0">
                <a:solidFill>
                  <a:srgbClr val="FF0000"/>
                </a:solidFill>
                <a:latin typeface="Times New Roman" panose="02020603050405020304" pitchFamily="18" charset="0"/>
                <a:cs typeface="Times New Roman" panose="02020603050405020304" pitchFamily="18" charset="0"/>
              </a:rPr>
              <a:t>NHÓM</a:t>
            </a:r>
          </a:p>
        </p:txBody>
      </p:sp>
    </p:spTree>
    <p:extLst>
      <p:ext uri="{BB962C8B-B14F-4D97-AF65-F5344CB8AC3E}">
        <p14:creationId xmlns:p14="http://schemas.microsoft.com/office/powerpoint/2010/main" val="243982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14DFD8-723D-52FC-E1FF-6BF3B10E6769}"/>
              </a:ext>
            </a:extLst>
          </p:cNvPr>
          <p:cNvSpPr txBox="1"/>
          <p:nvPr/>
        </p:nvSpPr>
        <p:spPr>
          <a:xfrm>
            <a:off x="342900" y="1243658"/>
            <a:ext cx="8458200" cy="455201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tabLst>
                <a:tab pos="90170" algn="l"/>
                <a:tab pos="180340" algn="l"/>
                <a:tab pos="270510" algn="l"/>
              </a:tabLs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Quan sát b</a:t>
            </a:r>
            <a:r>
              <a:rPr lang="vi-VN"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ài tập 3/trang 72 và trả lời câu hỏi sau:</a:t>
            </a:r>
          </a:p>
          <a:p>
            <a:pPr algn="just">
              <a:lnSpc>
                <a:spcPct val="115000"/>
              </a:lnSpc>
              <a:tabLst>
                <a:tab pos="90170" algn="l"/>
                <a:tab pos="180340" algn="l"/>
                <a:tab pos="270510" algn="l"/>
              </a:tabLs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    Trong phần (4) của văn bản “Người thầy đầu tiên”, phó từ “hãy” được lặp lại nhiều lần. Cho biết tác dụng của việc lặp lại phó từ này? </a:t>
            </a:r>
            <a:endParaRPr lang="vi-VN"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pPr>
            <a:r>
              <a:rPr lang="vi-VN" sz="2800" b="1" dirty="0">
                <a:latin typeface="Times New Roman" panose="02020603050405020304" pitchFamily="18" charset="0"/>
                <a:ea typeface="SimSun" panose="02010600030101010101" pitchFamily="2" charset="-122"/>
                <a:cs typeface="Times New Roman" panose="02020603050405020304" pitchFamily="18" charset="0"/>
              </a:rPr>
              <a:t>- Phó từ </a:t>
            </a:r>
            <a:r>
              <a:rPr lang="vi-VN" sz="2800" b="1"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“hãy” </a:t>
            </a:r>
            <a:r>
              <a:rPr lang="vi-VN" sz="2800" b="1" dirty="0">
                <a:latin typeface="Times New Roman" panose="02020603050405020304" pitchFamily="18" charset="0"/>
                <a:ea typeface="SimSun" panose="02010600030101010101" pitchFamily="2" charset="-122"/>
                <a:cs typeface="Times New Roman" panose="02020603050405020304" pitchFamily="18" charset="0"/>
              </a:rPr>
              <a:t>lặp lại 6 lần: Phó từ </a:t>
            </a:r>
            <a:r>
              <a:rPr lang="vi-VN" sz="2800" b="1"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hãy” </a:t>
            </a:r>
            <a:r>
              <a:rPr lang="vi-VN" sz="2800" b="1" dirty="0">
                <a:latin typeface="Times New Roman" panose="02020603050405020304" pitchFamily="18" charset="0"/>
                <a:ea typeface="SimSun" panose="02010600030101010101" pitchFamily="2" charset="-122"/>
                <a:cs typeface="Times New Roman" panose="02020603050405020304" pitchFamily="18" charset="0"/>
              </a:rPr>
              <a:t>đứng trước </a:t>
            </a:r>
            <a:r>
              <a:rPr lang="vi-VN" sz="2800" b="1" dirty="0">
                <a:solidFill>
                  <a:schemeClr val="tx1"/>
                </a:solidFill>
                <a:latin typeface="Times New Roman" pitchFamily="18" charset="0"/>
                <a:cs typeface="Times New Roman" pitchFamily="18" charset="0"/>
              </a:rPr>
              <a:t>động từ, tính từ</a:t>
            </a:r>
            <a:r>
              <a:rPr lang="en-US" sz="2800" b="1" dirty="0">
                <a:solidFill>
                  <a:schemeClr val="tx1"/>
                </a:solidFill>
                <a:latin typeface="Times New Roman" pitchFamily="18" charset="0"/>
                <a:cs typeface="Times New Roman" pitchFamily="18" charset="0"/>
              </a:rPr>
              <a:t> </a:t>
            </a:r>
            <a:r>
              <a:rPr lang="vi-VN" sz="2800" b="1" dirty="0">
                <a:latin typeface="Times New Roman" panose="02020603050405020304" pitchFamily="18" charset="0"/>
                <a:ea typeface="SimSun" panose="02010600030101010101" pitchFamily="2" charset="-122"/>
                <a:cs typeface="Times New Roman" panose="02020603050405020304" pitchFamily="18" charset="0"/>
              </a:rPr>
              <a:t>có ý nghĩa mệnh lệnh, cầu khiến, thuyết phục, động viên làm việc gì đó. </a:t>
            </a:r>
            <a:endPar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AutoShape 64" descr="White marble">
            <a:extLst>
              <a:ext uri="{FF2B5EF4-FFF2-40B4-BE49-F238E27FC236}">
                <a16:creationId xmlns:a16="http://schemas.microsoft.com/office/drawing/2014/main" id="{36E5EB7B-3AF9-335F-7328-EEB934D67384}"/>
              </a:ext>
            </a:extLst>
          </p:cNvPr>
          <p:cNvSpPr>
            <a:spLocks noChangeArrowheads="1"/>
          </p:cNvSpPr>
          <p:nvPr/>
        </p:nvSpPr>
        <p:spPr bwMode="auto">
          <a:xfrm>
            <a:off x="2362200" y="249854"/>
            <a:ext cx="5130953" cy="685801"/>
          </a:xfrm>
          <a:prstGeom prst="plaque">
            <a:avLst>
              <a:gd name="adj" fmla="val 16667"/>
            </a:avLst>
          </a:prstGeom>
          <a:solidFill>
            <a:srgbClr val="FFFF00"/>
          </a:solidFill>
          <a:ln w="57150" cmpd="thickThin">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5" name="Text Box 65">
            <a:extLst>
              <a:ext uri="{FF2B5EF4-FFF2-40B4-BE49-F238E27FC236}">
                <a16:creationId xmlns:a16="http://schemas.microsoft.com/office/drawing/2014/main" id="{8E90488B-928D-7D0D-C1A4-192A214FFF15}"/>
              </a:ext>
            </a:extLst>
          </p:cNvPr>
          <p:cNvSpPr txBox="1">
            <a:spLocks noChangeArrowheads="1"/>
          </p:cNvSpPr>
          <p:nvPr/>
        </p:nvSpPr>
        <p:spPr bwMode="auto">
          <a:xfrm>
            <a:off x="2362200" y="289324"/>
            <a:ext cx="5085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vi-VN" altLang="en-US" sz="3600" b="1" dirty="0">
                <a:solidFill>
                  <a:srgbClr val="FF0000"/>
                </a:solidFill>
                <a:latin typeface="Times New Roman" panose="02020603050405020304" pitchFamily="18" charset="0"/>
                <a:cs typeface="Times New Roman" panose="02020603050405020304" pitchFamily="18" charset="0"/>
              </a:rPr>
              <a:t>THẢO LUẬN </a:t>
            </a:r>
            <a:r>
              <a:rPr lang="en-US" altLang="en-US" sz="3600" b="1" dirty="0">
                <a:solidFill>
                  <a:srgbClr val="FF0000"/>
                </a:solidFill>
                <a:latin typeface="Times New Roman" panose="02020603050405020304" pitchFamily="18" charset="0"/>
                <a:cs typeface="Times New Roman" panose="02020603050405020304" pitchFamily="18" charset="0"/>
              </a:rPr>
              <a:t>NHÓM</a:t>
            </a:r>
          </a:p>
        </p:txBody>
      </p:sp>
    </p:spTree>
    <p:extLst>
      <p:ext uri="{BB962C8B-B14F-4D97-AF65-F5344CB8AC3E}">
        <p14:creationId xmlns:p14="http://schemas.microsoft.com/office/powerpoint/2010/main" val="1663468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14DFD8-723D-52FC-E1FF-6BF3B10E6769}"/>
              </a:ext>
            </a:extLst>
          </p:cNvPr>
          <p:cNvSpPr txBox="1"/>
          <p:nvPr/>
        </p:nvSpPr>
        <p:spPr>
          <a:xfrm>
            <a:off x="342900" y="838200"/>
            <a:ext cx="8458200" cy="256993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lnSpc>
                <a:spcPct val="115000"/>
              </a:lnSpc>
            </a:pPr>
            <a:r>
              <a:rPr lang="vi-VN"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effectLst/>
                <a:latin typeface="Times New Roman" panose="02020603050405020304" pitchFamily="18" charset="0"/>
                <a:ea typeface="SimSun" panose="02010600030101010101" pitchFamily="2" charset="-122"/>
                <a:cs typeface="Times New Roman" panose="02020603050405020304" pitchFamily="18" charset="0"/>
              </a:rPr>
              <a:t>- Phó từ </a:t>
            </a:r>
            <a:r>
              <a:rPr lang="vi-VN" sz="3200" b="1" dirty="0">
                <a:solidFill>
                  <a:srgbClr val="FF00FF"/>
                </a:solidFill>
                <a:effectLst/>
                <a:latin typeface="Times New Roman" panose="02020603050405020304" pitchFamily="18" charset="0"/>
                <a:ea typeface="SimSun" panose="02010600030101010101" pitchFamily="2" charset="-122"/>
                <a:cs typeface="Times New Roman" panose="02020603050405020304" pitchFamily="18" charset="0"/>
              </a:rPr>
              <a:t>“hãy” </a:t>
            </a:r>
            <a:r>
              <a:rPr lang="vi-VN" sz="3200" b="1" dirty="0">
                <a:effectLst/>
                <a:latin typeface="Times New Roman" panose="02020603050405020304" pitchFamily="18" charset="0"/>
                <a:ea typeface="SimSun" panose="02010600030101010101" pitchFamily="2" charset="-122"/>
                <a:cs typeface="Times New Roman" panose="02020603050405020304" pitchFamily="18" charset="0"/>
              </a:rPr>
              <a:t>lặp lại </a:t>
            </a:r>
            <a:r>
              <a:rPr lang="vi-VN" sz="3200" b="1" dirty="0">
                <a:solidFill>
                  <a:schemeClr val="tx1">
                    <a:lumMod val="65000"/>
                    <a:lumOff val="35000"/>
                  </a:schemeClr>
                </a:solidFill>
                <a:ea typeface="Times New Roman" panose="02020603050405020304" pitchFamily="18" charset="0"/>
                <a:cs typeface="Arial" panose="020B0604020202020204" pitchFamily="34" charset="0"/>
                <a:sym typeface="Arial" panose="020B0604020202020204" pitchFamily="34" charset="0"/>
              </a:rPr>
              <a:t>nhiều l</a:t>
            </a:r>
            <a:r>
              <a:rPr lang="en-US" sz="3200" b="1"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ầ</a:t>
            </a:r>
            <a:r>
              <a:rPr lang="vi-VN" sz="3200" b="1" dirty="0">
                <a:solidFill>
                  <a:schemeClr val="tx1">
                    <a:lumMod val="65000"/>
                    <a:lumOff val="35000"/>
                  </a:schemeClr>
                </a:solidFill>
                <a:ea typeface="Times New Roman" panose="02020603050405020304" pitchFamily="18" charset="0"/>
                <a:cs typeface="Arial" panose="020B0604020202020204" pitchFamily="34" charset="0"/>
                <a:sym typeface="Arial" panose="020B0604020202020204" pitchFamily="34" charset="0"/>
              </a:rPr>
              <a:t>n </a:t>
            </a:r>
            <a:r>
              <a:rPr lang="vi-VN" sz="3200" b="1" dirty="0">
                <a:effectLst/>
                <a:latin typeface="Times New Roman" panose="02020603050405020304" pitchFamily="18" charset="0"/>
                <a:ea typeface="SimSun" panose="02010600030101010101" pitchFamily="2" charset="-122"/>
                <a:cs typeface="Times New Roman" panose="02020603050405020304" pitchFamily="18" charset="0"/>
              </a:rPr>
              <a:t>6 lần: Phó từ </a:t>
            </a:r>
            <a:r>
              <a:rPr lang="vi-VN" sz="3200" b="1" dirty="0">
                <a:solidFill>
                  <a:srgbClr val="FF00FF"/>
                </a:solidFill>
                <a:effectLst/>
                <a:latin typeface="Times New Roman" panose="02020603050405020304" pitchFamily="18" charset="0"/>
                <a:ea typeface="SimSun" panose="02010600030101010101" pitchFamily="2" charset="-122"/>
                <a:cs typeface="Times New Roman" panose="02020603050405020304" pitchFamily="18" charset="0"/>
              </a:rPr>
              <a:t>“ hãy” </a:t>
            </a:r>
            <a:r>
              <a:rPr lang="vi-VN" sz="3200" b="1" dirty="0">
                <a:effectLst/>
                <a:latin typeface="Times New Roman" panose="02020603050405020304" pitchFamily="18" charset="0"/>
                <a:ea typeface="SimSun" panose="02010600030101010101" pitchFamily="2" charset="-122"/>
                <a:cs typeface="Times New Roman" panose="02020603050405020304" pitchFamily="18" charset="0"/>
              </a:rPr>
              <a:t>đứng trước </a:t>
            </a:r>
            <a:r>
              <a:rPr lang="vi-VN" sz="3200" b="1" dirty="0">
                <a:solidFill>
                  <a:schemeClr val="tx1"/>
                </a:solidFill>
                <a:latin typeface="Times New Roman" pitchFamily="18" charset="0"/>
                <a:cs typeface="Times New Roman" pitchFamily="18" charset="0"/>
              </a:rPr>
              <a:t>động từ, tính từ</a:t>
            </a:r>
            <a:r>
              <a:rPr lang="en-US" sz="3200" b="1" dirty="0">
                <a:solidFill>
                  <a:schemeClr val="tx1"/>
                </a:solidFill>
                <a:latin typeface="Times New Roman" pitchFamily="18" charset="0"/>
                <a:cs typeface="Times New Roman" pitchFamily="18" charset="0"/>
              </a:rPr>
              <a:t> </a:t>
            </a:r>
            <a:r>
              <a:rPr lang="vi-VN" sz="3200" b="1" dirty="0">
                <a:effectLst/>
                <a:latin typeface="Times New Roman" panose="02020603050405020304" pitchFamily="18" charset="0"/>
                <a:ea typeface="SimSun" panose="02010600030101010101" pitchFamily="2" charset="-122"/>
                <a:cs typeface="Times New Roman" panose="02020603050405020304" pitchFamily="18" charset="0"/>
              </a:rPr>
              <a:t>có ý nghĩa mệnh lệnh, cầu khiến, thuyết phục, động viên làm việc gì đó. </a:t>
            </a:r>
            <a:endParaRPr lang="en-US" sz="32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AutoShape 64" descr="White marble">
            <a:extLst>
              <a:ext uri="{FF2B5EF4-FFF2-40B4-BE49-F238E27FC236}">
                <a16:creationId xmlns:a16="http://schemas.microsoft.com/office/drawing/2014/main" id="{36E5EB7B-3AF9-335F-7328-EEB934D67384}"/>
              </a:ext>
            </a:extLst>
          </p:cNvPr>
          <p:cNvSpPr>
            <a:spLocks noChangeArrowheads="1"/>
          </p:cNvSpPr>
          <p:nvPr/>
        </p:nvSpPr>
        <p:spPr bwMode="auto">
          <a:xfrm>
            <a:off x="2362200" y="76200"/>
            <a:ext cx="5130953" cy="685801"/>
          </a:xfrm>
          <a:prstGeom prst="plaque">
            <a:avLst>
              <a:gd name="adj" fmla="val 16667"/>
            </a:avLst>
          </a:prstGeom>
          <a:solidFill>
            <a:srgbClr val="FFFF00"/>
          </a:solidFill>
          <a:ln w="57150" cmpd="thickThin">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5" name="Text Box 65">
            <a:extLst>
              <a:ext uri="{FF2B5EF4-FFF2-40B4-BE49-F238E27FC236}">
                <a16:creationId xmlns:a16="http://schemas.microsoft.com/office/drawing/2014/main" id="{8E90488B-928D-7D0D-C1A4-192A214FFF15}"/>
              </a:ext>
            </a:extLst>
          </p:cNvPr>
          <p:cNvSpPr txBox="1">
            <a:spLocks noChangeArrowheads="1"/>
          </p:cNvSpPr>
          <p:nvPr/>
        </p:nvSpPr>
        <p:spPr bwMode="auto">
          <a:xfrm>
            <a:off x="2362200" y="76200"/>
            <a:ext cx="5085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vi-VN" altLang="en-US" sz="3600" b="1" dirty="0">
                <a:solidFill>
                  <a:srgbClr val="FF0000"/>
                </a:solidFill>
                <a:latin typeface="Times New Roman" panose="02020603050405020304" pitchFamily="18" charset="0"/>
                <a:cs typeface="Times New Roman" panose="02020603050405020304" pitchFamily="18" charset="0"/>
              </a:rPr>
              <a:t>THẢO LUẬN </a:t>
            </a:r>
            <a:r>
              <a:rPr lang="en-US" altLang="en-US" sz="3600" b="1" dirty="0">
                <a:solidFill>
                  <a:srgbClr val="FF0000"/>
                </a:solidFill>
                <a:latin typeface="Times New Roman" panose="02020603050405020304" pitchFamily="18" charset="0"/>
                <a:cs typeface="Times New Roman" panose="02020603050405020304" pitchFamily="18" charset="0"/>
              </a:rPr>
              <a:t>NHÓM</a:t>
            </a:r>
          </a:p>
        </p:txBody>
      </p:sp>
    </p:spTree>
    <p:extLst>
      <p:ext uri="{BB962C8B-B14F-4D97-AF65-F5344CB8AC3E}">
        <p14:creationId xmlns:p14="http://schemas.microsoft.com/office/powerpoint/2010/main" val="3388359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14DFD8-723D-52FC-E1FF-6BF3B10E6769}"/>
              </a:ext>
            </a:extLst>
          </p:cNvPr>
          <p:cNvSpPr txBox="1"/>
          <p:nvPr/>
        </p:nvSpPr>
        <p:spPr>
          <a:xfrm>
            <a:off x="342900" y="838200"/>
            <a:ext cx="8458200" cy="592239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lnSpc>
                <a:spcPct val="115000"/>
              </a:lnSpc>
            </a:pPr>
            <a:r>
              <a:rPr lang="vi-VN"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effectLst/>
                <a:latin typeface="Times New Roman" panose="02020603050405020304" pitchFamily="18" charset="0"/>
                <a:ea typeface="SimSun" panose="02010600030101010101" pitchFamily="2" charset="-122"/>
                <a:cs typeface="Times New Roman" panose="02020603050405020304" pitchFamily="18" charset="0"/>
              </a:rPr>
              <a:t>- Phó từ </a:t>
            </a:r>
            <a:r>
              <a:rPr lang="vi-VN" sz="3200" b="1" dirty="0">
                <a:solidFill>
                  <a:srgbClr val="FF00FF"/>
                </a:solidFill>
                <a:effectLst/>
                <a:latin typeface="Times New Roman" panose="02020603050405020304" pitchFamily="18" charset="0"/>
                <a:ea typeface="SimSun" panose="02010600030101010101" pitchFamily="2" charset="-122"/>
                <a:cs typeface="Times New Roman" panose="02020603050405020304" pitchFamily="18" charset="0"/>
              </a:rPr>
              <a:t>“hãy” </a:t>
            </a:r>
            <a:r>
              <a:rPr lang="vi-VN" sz="3200" b="1" dirty="0">
                <a:effectLst/>
                <a:latin typeface="Times New Roman" panose="02020603050405020304" pitchFamily="18" charset="0"/>
                <a:ea typeface="SimSun" panose="02010600030101010101" pitchFamily="2" charset="-122"/>
                <a:cs typeface="Times New Roman" panose="02020603050405020304" pitchFamily="18" charset="0"/>
              </a:rPr>
              <a:t>lặp lại 6 lần: Phó từ </a:t>
            </a:r>
            <a:r>
              <a:rPr lang="vi-VN" sz="3200" b="1" dirty="0">
                <a:solidFill>
                  <a:srgbClr val="FF00FF"/>
                </a:solidFill>
                <a:effectLst/>
                <a:latin typeface="Times New Roman" panose="02020603050405020304" pitchFamily="18" charset="0"/>
                <a:ea typeface="SimSun" panose="02010600030101010101" pitchFamily="2" charset="-122"/>
                <a:cs typeface="Times New Roman" panose="02020603050405020304" pitchFamily="18" charset="0"/>
              </a:rPr>
              <a:t>“ hãy” </a:t>
            </a:r>
            <a:r>
              <a:rPr lang="vi-VN" sz="3200" b="1" dirty="0">
                <a:effectLst/>
                <a:latin typeface="Times New Roman" panose="02020603050405020304" pitchFamily="18" charset="0"/>
                <a:ea typeface="SimSun" panose="02010600030101010101" pitchFamily="2" charset="-122"/>
                <a:cs typeface="Times New Roman" panose="02020603050405020304" pitchFamily="18" charset="0"/>
              </a:rPr>
              <a:t>đứng trước ĐT, TT có ý nghĩa mệnh lệnh, cầu khiến, thuyết phục, động viên làm việc gì đó. </a:t>
            </a:r>
            <a:r>
              <a:rPr lang="vi-VN" sz="32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Đoạn văn nói đến những suy tư, trăn trở của người kể chuyện. Chính câu chuyện xúc động về người thầy đầu tiên – thầy Đuy Sen  đã thôi thúc người kể chuyện muốn được sáng tác, muốn được vẽ lại một chi tiết trong câu chuyện hay về chân dung người thầy đặc biệt này để tỏ lòng biết ơn, yêu mến, kính trọng. </a:t>
            </a:r>
            <a:endParaRPr lang="en-US" sz="32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AutoShape 64" descr="White marble">
            <a:extLst>
              <a:ext uri="{FF2B5EF4-FFF2-40B4-BE49-F238E27FC236}">
                <a16:creationId xmlns:a16="http://schemas.microsoft.com/office/drawing/2014/main" id="{36E5EB7B-3AF9-335F-7328-EEB934D67384}"/>
              </a:ext>
            </a:extLst>
          </p:cNvPr>
          <p:cNvSpPr>
            <a:spLocks noChangeArrowheads="1"/>
          </p:cNvSpPr>
          <p:nvPr/>
        </p:nvSpPr>
        <p:spPr bwMode="auto">
          <a:xfrm>
            <a:off x="2362200" y="76200"/>
            <a:ext cx="5130953" cy="685801"/>
          </a:xfrm>
          <a:prstGeom prst="plaque">
            <a:avLst>
              <a:gd name="adj" fmla="val 16667"/>
            </a:avLst>
          </a:prstGeom>
          <a:solidFill>
            <a:srgbClr val="FFFF00"/>
          </a:solidFill>
          <a:ln w="57150" cmpd="thickThin">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5" name="Text Box 65">
            <a:extLst>
              <a:ext uri="{FF2B5EF4-FFF2-40B4-BE49-F238E27FC236}">
                <a16:creationId xmlns:a16="http://schemas.microsoft.com/office/drawing/2014/main" id="{8E90488B-928D-7D0D-C1A4-192A214FFF15}"/>
              </a:ext>
            </a:extLst>
          </p:cNvPr>
          <p:cNvSpPr txBox="1">
            <a:spLocks noChangeArrowheads="1"/>
          </p:cNvSpPr>
          <p:nvPr/>
        </p:nvSpPr>
        <p:spPr bwMode="auto">
          <a:xfrm>
            <a:off x="2362200" y="76200"/>
            <a:ext cx="5085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vi-VN" altLang="en-US" sz="3600" b="1" dirty="0">
                <a:solidFill>
                  <a:srgbClr val="FF0000"/>
                </a:solidFill>
                <a:latin typeface="Times New Roman" panose="02020603050405020304" pitchFamily="18" charset="0"/>
                <a:cs typeface="Times New Roman" panose="02020603050405020304" pitchFamily="18" charset="0"/>
              </a:rPr>
              <a:t>THẢO LUẬN </a:t>
            </a:r>
            <a:r>
              <a:rPr lang="en-US" altLang="en-US" sz="3600" b="1" dirty="0">
                <a:solidFill>
                  <a:srgbClr val="FF0000"/>
                </a:solidFill>
                <a:latin typeface="Times New Roman" panose="02020603050405020304" pitchFamily="18" charset="0"/>
                <a:cs typeface="Times New Roman" panose="02020603050405020304" pitchFamily="18" charset="0"/>
              </a:rPr>
              <a:t>NHÓM</a:t>
            </a:r>
          </a:p>
        </p:txBody>
      </p:sp>
    </p:spTree>
    <p:extLst>
      <p:ext uri="{BB962C8B-B14F-4D97-AF65-F5344CB8AC3E}">
        <p14:creationId xmlns:p14="http://schemas.microsoft.com/office/powerpoint/2010/main" val="8994337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WordArt 2">
            <a:extLst>
              <a:ext uri="{FF2B5EF4-FFF2-40B4-BE49-F238E27FC236}">
                <a16:creationId xmlns:a16="http://schemas.microsoft.com/office/drawing/2014/main" id="{22D2DCCA-E4DB-92C3-6423-EFD000C610D9}"/>
              </a:ext>
            </a:extLst>
          </p:cNvPr>
          <p:cNvSpPr>
            <a:spLocks noChangeArrowheads="1" noChangeShapeType="1" noTextEdit="1"/>
          </p:cNvSpPr>
          <p:nvPr/>
        </p:nvSpPr>
        <p:spPr bwMode="auto">
          <a:xfrm>
            <a:off x="228601" y="1524000"/>
            <a:ext cx="8534400" cy="2514600"/>
          </a:xfrm>
          <a:prstGeom prst="rect">
            <a:avLst/>
          </a:prstGeom>
        </p:spPr>
        <p:txBody>
          <a:bodyPr wrap="none" fromWordArt="1">
            <a:prstTxWarp prst="textDeflate">
              <a:avLst>
                <a:gd name="adj" fmla="val 3394"/>
              </a:avLst>
            </a:prstTxWarp>
          </a:bodyPr>
          <a:lstStyle/>
          <a:p>
            <a:pPr algn="ctr"/>
            <a:r>
              <a:rPr lang="en-US" sz="3600" kern="10" dirty="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HOẠT ĐỘNG 4: VẬN DỤNG</a:t>
            </a:r>
          </a:p>
        </p:txBody>
      </p:sp>
      <p:grpSp>
        <p:nvGrpSpPr>
          <p:cNvPr id="50179" name="Group 3">
            <a:extLst>
              <a:ext uri="{FF2B5EF4-FFF2-40B4-BE49-F238E27FC236}">
                <a16:creationId xmlns:a16="http://schemas.microsoft.com/office/drawing/2014/main" id="{82BAF508-7DE7-55BE-A389-B8F9EDF11F86}"/>
              </a:ext>
            </a:extLst>
          </p:cNvPr>
          <p:cNvGrpSpPr>
            <a:grpSpLocks/>
          </p:cNvGrpSpPr>
          <p:nvPr/>
        </p:nvGrpSpPr>
        <p:grpSpPr bwMode="auto">
          <a:xfrm>
            <a:off x="609600" y="4876800"/>
            <a:ext cx="2209800" cy="1219200"/>
            <a:chOff x="0" y="3552"/>
            <a:chExt cx="1392" cy="768"/>
          </a:xfrm>
        </p:grpSpPr>
        <p:pic>
          <p:nvPicPr>
            <p:cNvPr id="50216" name="Picture 4">
              <a:extLst>
                <a:ext uri="{FF2B5EF4-FFF2-40B4-BE49-F238E27FC236}">
                  <a16:creationId xmlns:a16="http://schemas.microsoft.com/office/drawing/2014/main" id="{0FF17781-CE4E-E578-CC0B-0758FCBF16A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7" name="Picture 5">
              <a:extLst>
                <a:ext uri="{FF2B5EF4-FFF2-40B4-BE49-F238E27FC236}">
                  <a16:creationId xmlns:a16="http://schemas.microsoft.com/office/drawing/2014/main" id="{E07F9433-5B0B-E81F-9BA0-D0D77C3F20A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0" name="Group 6">
            <a:extLst>
              <a:ext uri="{FF2B5EF4-FFF2-40B4-BE49-F238E27FC236}">
                <a16:creationId xmlns:a16="http://schemas.microsoft.com/office/drawing/2014/main" id="{386913E8-499B-9204-E77C-F10BE3159EB0}"/>
              </a:ext>
            </a:extLst>
          </p:cNvPr>
          <p:cNvGrpSpPr>
            <a:grpSpLocks/>
          </p:cNvGrpSpPr>
          <p:nvPr/>
        </p:nvGrpSpPr>
        <p:grpSpPr bwMode="auto">
          <a:xfrm>
            <a:off x="0" y="5029200"/>
            <a:ext cx="2209800" cy="1219200"/>
            <a:chOff x="0" y="3552"/>
            <a:chExt cx="1392" cy="768"/>
          </a:xfrm>
        </p:grpSpPr>
        <p:pic>
          <p:nvPicPr>
            <p:cNvPr id="50214" name="Picture 7">
              <a:extLst>
                <a:ext uri="{FF2B5EF4-FFF2-40B4-BE49-F238E27FC236}">
                  <a16:creationId xmlns:a16="http://schemas.microsoft.com/office/drawing/2014/main" id="{417FB16E-6B5D-3920-584F-CEF7A69A6ED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5" name="Picture 8">
              <a:extLst>
                <a:ext uri="{FF2B5EF4-FFF2-40B4-BE49-F238E27FC236}">
                  <a16:creationId xmlns:a16="http://schemas.microsoft.com/office/drawing/2014/main" id="{BCAAAFE1-B7A1-241E-8CD9-5078D6861C6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1" name="Group 9">
            <a:extLst>
              <a:ext uri="{FF2B5EF4-FFF2-40B4-BE49-F238E27FC236}">
                <a16:creationId xmlns:a16="http://schemas.microsoft.com/office/drawing/2014/main" id="{5E4C1101-3C7D-8C7A-BC2A-A00ABDE9858E}"/>
              </a:ext>
            </a:extLst>
          </p:cNvPr>
          <p:cNvGrpSpPr>
            <a:grpSpLocks/>
          </p:cNvGrpSpPr>
          <p:nvPr/>
        </p:nvGrpSpPr>
        <p:grpSpPr bwMode="auto">
          <a:xfrm>
            <a:off x="2743200" y="5029200"/>
            <a:ext cx="2209800" cy="1219200"/>
            <a:chOff x="0" y="3552"/>
            <a:chExt cx="1392" cy="768"/>
          </a:xfrm>
        </p:grpSpPr>
        <p:pic>
          <p:nvPicPr>
            <p:cNvPr id="50212" name="Picture 10">
              <a:extLst>
                <a:ext uri="{FF2B5EF4-FFF2-40B4-BE49-F238E27FC236}">
                  <a16:creationId xmlns:a16="http://schemas.microsoft.com/office/drawing/2014/main" id="{3842741C-C6A5-8A4B-E033-37FCBCC0A0D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3" name="Picture 11">
              <a:extLst>
                <a:ext uri="{FF2B5EF4-FFF2-40B4-BE49-F238E27FC236}">
                  <a16:creationId xmlns:a16="http://schemas.microsoft.com/office/drawing/2014/main" id="{C0FEC418-391F-EA0C-4D14-54E8BE6673B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2" name="Group 12">
            <a:extLst>
              <a:ext uri="{FF2B5EF4-FFF2-40B4-BE49-F238E27FC236}">
                <a16:creationId xmlns:a16="http://schemas.microsoft.com/office/drawing/2014/main" id="{6C52AEEA-20E8-D709-1CEF-BD5CADE0AC52}"/>
              </a:ext>
            </a:extLst>
          </p:cNvPr>
          <p:cNvGrpSpPr>
            <a:grpSpLocks/>
          </p:cNvGrpSpPr>
          <p:nvPr/>
        </p:nvGrpSpPr>
        <p:grpSpPr bwMode="auto">
          <a:xfrm>
            <a:off x="4800600" y="5105400"/>
            <a:ext cx="2209800" cy="1219200"/>
            <a:chOff x="0" y="3552"/>
            <a:chExt cx="1392" cy="768"/>
          </a:xfrm>
        </p:grpSpPr>
        <p:pic>
          <p:nvPicPr>
            <p:cNvPr id="50210" name="Picture 13">
              <a:extLst>
                <a:ext uri="{FF2B5EF4-FFF2-40B4-BE49-F238E27FC236}">
                  <a16:creationId xmlns:a16="http://schemas.microsoft.com/office/drawing/2014/main" id="{A6DEE838-1DD3-3487-981D-9CB327C3F8D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1" name="Picture 14">
              <a:extLst>
                <a:ext uri="{FF2B5EF4-FFF2-40B4-BE49-F238E27FC236}">
                  <a16:creationId xmlns:a16="http://schemas.microsoft.com/office/drawing/2014/main" id="{7CE696CD-0C0F-46F1-883D-6EC40A78351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3" name="Group 15">
            <a:extLst>
              <a:ext uri="{FF2B5EF4-FFF2-40B4-BE49-F238E27FC236}">
                <a16:creationId xmlns:a16="http://schemas.microsoft.com/office/drawing/2014/main" id="{F93A6599-E8A6-98A6-6255-CD83236128AE}"/>
              </a:ext>
            </a:extLst>
          </p:cNvPr>
          <p:cNvGrpSpPr>
            <a:grpSpLocks/>
          </p:cNvGrpSpPr>
          <p:nvPr/>
        </p:nvGrpSpPr>
        <p:grpSpPr bwMode="auto">
          <a:xfrm>
            <a:off x="6934200" y="5181600"/>
            <a:ext cx="2209800" cy="1219200"/>
            <a:chOff x="0" y="3552"/>
            <a:chExt cx="1392" cy="768"/>
          </a:xfrm>
        </p:grpSpPr>
        <p:pic>
          <p:nvPicPr>
            <p:cNvPr id="50208" name="Picture 16">
              <a:extLst>
                <a:ext uri="{FF2B5EF4-FFF2-40B4-BE49-F238E27FC236}">
                  <a16:creationId xmlns:a16="http://schemas.microsoft.com/office/drawing/2014/main" id="{241704D5-EB34-5A9B-1A31-C63B9869C7D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9" name="Picture 17">
              <a:extLst>
                <a:ext uri="{FF2B5EF4-FFF2-40B4-BE49-F238E27FC236}">
                  <a16:creationId xmlns:a16="http://schemas.microsoft.com/office/drawing/2014/main" id="{79CE5C32-95BE-8A4C-1AF2-0284960CDC0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4" name="Group 18">
            <a:extLst>
              <a:ext uri="{FF2B5EF4-FFF2-40B4-BE49-F238E27FC236}">
                <a16:creationId xmlns:a16="http://schemas.microsoft.com/office/drawing/2014/main" id="{C4E39059-8B7B-92EE-C756-9796566A046C}"/>
              </a:ext>
            </a:extLst>
          </p:cNvPr>
          <p:cNvGrpSpPr>
            <a:grpSpLocks/>
          </p:cNvGrpSpPr>
          <p:nvPr/>
        </p:nvGrpSpPr>
        <p:grpSpPr bwMode="auto">
          <a:xfrm>
            <a:off x="304800" y="228600"/>
            <a:ext cx="1685925" cy="1371600"/>
            <a:chOff x="2736" y="1824"/>
            <a:chExt cx="1062" cy="864"/>
          </a:xfrm>
        </p:grpSpPr>
        <p:pic>
          <p:nvPicPr>
            <p:cNvPr id="50203" name="Picture 19">
              <a:extLst>
                <a:ext uri="{FF2B5EF4-FFF2-40B4-BE49-F238E27FC236}">
                  <a16:creationId xmlns:a16="http://schemas.microsoft.com/office/drawing/2014/main" id="{4CC3C4E6-9FF8-F1B4-859F-52FF589AD3A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72"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4" name="Picture 20">
              <a:extLst>
                <a:ext uri="{FF2B5EF4-FFF2-40B4-BE49-F238E27FC236}">
                  <a16:creationId xmlns:a16="http://schemas.microsoft.com/office/drawing/2014/main" id="{0DCC78E4-51D7-8356-9B26-83D1A4D9784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5" name="Picture 21">
              <a:extLst>
                <a:ext uri="{FF2B5EF4-FFF2-40B4-BE49-F238E27FC236}">
                  <a16:creationId xmlns:a16="http://schemas.microsoft.com/office/drawing/2014/main" id="{D106FB1C-D2F8-C5C4-D228-4791ED56B58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36"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6" name="Picture 22">
              <a:extLst>
                <a:ext uri="{FF2B5EF4-FFF2-40B4-BE49-F238E27FC236}">
                  <a16:creationId xmlns:a16="http://schemas.microsoft.com/office/drawing/2014/main" id="{08F2724F-DDEE-442C-6067-67E14D7826B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6" y="2112"/>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7" name="Picture 23">
              <a:extLst>
                <a:ext uri="{FF2B5EF4-FFF2-40B4-BE49-F238E27FC236}">
                  <a16:creationId xmlns:a16="http://schemas.microsoft.com/office/drawing/2014/main" id="{17EE8C6A-4794-ACBB-A167-E86EC3125CC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64" y="2160"/>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5" name="Group 24">
            <a:extLst>
              <a:ext uri="{FF2B5EF4-FFF2-40B4-BE49-F238E27FC236}">
                <a16:creationId xmlns:a16="http://schemas.microsoft.com/office/drawing/2014/main" id="{1D5B29E1-55CF-41BE-F21C-716C819DA434}"/>
              </a:ext>
            </a:extLst>
          </p:cNvPr>
          <p:cNvGrpSpPr>
            <a:grpSpLocks/>
          </p:cNvGrpSpPr>
          <p:nvPr/>
        </p:nvGrpSpPr>
        <p:grpSpPr bwMode="auto">
          <a:xfrm>
            <a:off x="2362200" y="304800"/>
            <a:ext cx="1685925" cy="1371600"/>
            <a:chOff x="2736" y="1824"/>
            <a:chExt cx="1062" cy="864"/>
          </a:xfrm>
        </p:grpSpPr>
        <p:pic>
          <p:nvPicPr>
            <p:cNvPr id="50198" name="Picture 25">
              <a:extLst>
                <a:ext uri="{FF2B5EF4-FFF2-40B4-BE49-F238E27FC236}">
                  <a16:creationId xmlns:a16="http://schemas.microsoft.com/office/drawing/2014/main" id="{85E7EF36-A4CE-0B80-FDCB-139D7338CE8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72"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9" name="Picture 26">
              <a:extLst>
                <a:ext uri="{FF2B5EF4-FFF2-40B4-BE49-F238E27FC236}">
                  <a16:creationId xmlns:a16="http://schemas.microsoft.com/office/drawing/2014/main" id="{1955414C-D3C8-A35F-DEB1-F1FE814A162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0" name="Picture 27">
              <a:extLst>
                <a:ext uri="{FF2B5EF4-FFF2-40B4-BE49-F238E27FC236}">
                  <a16:creationId xmlns:a16="http://schemas.microsoft.com/office/drawing/2014/main" id="{B15635B9-241B-E83D-F8C3-0BA18751D71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36"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1" name="Picture 28">
              <a:extLst>
                <a:ext uri="{FF2B5EF4-FFF2-40B4-BE49-F238E27FC236}">
                  <a16:creationId xmlns:a16="http://schemas.microsoft.com/office/drawing/2014/main" id="{81ED7425-D54C-D0EB-6BDB-C19FC464BCF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6" y="2112"/>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2" name="Picture 29">
              <a:extLst>
                <a:ext uri="{FF2B5EF4-FFF2-40B4-BE49-F238E27FC236}">
                  <a16:creationId xmlns:a16="http://schemas.microsoft.com/office/drawing/2014/main" id="{F451E279-5E9E-F6D1-08FF-3D342BEBFF6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64" y="2160"/>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6" name="Group 30">
            <a:extLst>
              <a:ext uri="{FF2B5EF4-FFF2-40B4-BE49-F238E27FC236}">
                <a16:creationId xmlns:a16="http://schemas.microsoft.com/office/drawing/2014/main" id="{2C51B586-6211-74CB-845C-12DEA33E24D4}"/>
              </a:ext>
            </a:extLst>
          </p:cNvPr>
          <p:cNvGrpSpPr>
            <a:grpSpLocks/>
          </p:cNvGrpSpPr>
          <p:nvPr/>
        </p:nvGrpSpPr>
        <p:grpSpPr bwMode="auto">
          <a:xfrm>
            <a:off x="4648200" y="381000"/>
            <a:ext cx="1685925" cy="1371600"/>
            <a:chOff x="2736" y="1824"/>
            <a:chExt cx="1062" cy="864"/>
          </a:xfrm>
        </p:grpSpPr>
        <p:pic>
          <p:nvPicPr>
            <p:cNvPr id="50193" name="Picture 31">
              <a:extLst>
                <a:ext uri="{FF2B5EF4-FFF2-40B4-BE49-F238E27FC236}">
                  <a16:creationId xmlns:a16="http://schemas.microsoft.com/office/drawing/2014/main" id="{F25F7200-AD20-756E-61E1-CED527928A6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72"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4" name="Picture 32">
              <a:extLst>
                <a:ext uri="{FF2B5EF4-FFF2-40B4-BE49-F238E27FC236}">
                  <a16:creationId xmlns:a16="http://schemas.microsoft.com/office/drawing/2014/main" id="{D3F6FE76-8AC6-7630-5612-5BF0B1B2A77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5" name="Picture 33">
              <a:extLst>
                <a:ext uri="{FF2B5EF4-FFF2-40B4-BE49-F238E27FC236}">
                  <a16:creationId xmlns:a16="http://schemas.microsoft.com/office/drawing/2014/main" id="{86E9A92F-C236-67C0-F214-BC8E0895045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36"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6" name="Picture 34">
              <a:extLst>
                <a:ext uri="{FF2B5EF4-FFF2-40B4-BE49-F238E27FC236}">
                  <a16:creationId xmlns:a16="http://schemas.microsoft.com/office/drawing/2014/main" id="{F76FCD42-D1AC-CD45-F86A-60B3C77F51C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6" y="2112"/>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7" name="Picture 35">
              <a:extLst>
                <a:ext uri="{FF2B5EF4-FFF2-40B4-BE49-F238E27FC236}">
                  <a16:creationId xmlns:a16="http://schemas.microsoft.com/office/drawing/2014/main" id="{78750632-BC3A-485A-0D35-A6AD2C3A0EF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64" y="2160"/>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7" name="Group 36">
            <a:extLst>
              <a:ext uri="{FF2B5EF4-FFF2-40B4-BE49-F238E27FC236}">
                <a16:creationId xmlns:a16="http://schemas.microsoft.com/office/drawing/2014/main" id="{0DBCBCDE-34B4-10C8-BAE8-B360EFFFF70B}"/>
              </a:ext>
            </a:extLst>
          </p:cNvPr>
          <p:cNvGrpSpPr>
            <a:grpSpLocks/>
          </p:cNvGrpSpPr>
          <p:nvPr/>
        </p:nvGrpSpPr>
        <p:grpSpPr bwMode="auto">
          <a:xfrm>
            <a:off x="6629400" y="381000"/>
            <a:ext cx="1685925" cy="1371600"/>
            <a:chOff x="2736" y="1824"/>
            <a:chExt cx="1062" cy="864"/>
          </a:xfrm>
        </p:grpSpPr>
        <p:pic>
          <p:nvPicPr>
            <p:cNvPr id="50188" name="Picture 37">
              <a:extLst>
                <a:ext uri="{FF2B5EF4-FFF2-40B4-BE49-F238E27FC236}">
                  <a16:creationId xmlns:a16="http://schemas.microsoft.com/office/drawing/2014/main" id="{0515AA5B-56A6-C319-93CC-618AEF59CF8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72"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9" name="Picture 38">
              <a:extLst>
                <a:ext uri="{FF2B5EF4-FFF2-40B4-BE49-F238E27FC236}">
                  <a16:creationId xmlns:a16="http://schemas.microsoft.com/office/drawing/2014/main" id="{3E88823A-E50D-B976-4F11-98713C9DD20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0" name="Picture 39">
              <a:extLst>
                <a:ext uri="{FF2B5EF4-FFF2-40B4-BE49-F238E27FC236}">
                  <a16:creationId xmlns:a16="http://schemas.microsoft.com/office/drawing/2014/main" id="{BC4E0B67-B9EE-7DA4-0570-54623B22AE7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36"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1" name="Picture 40">
              <a:extLst>
                <a:ext uri="{FF2B5EF4-FFF2-40B4-BE49-F238E27FC236}">
                  <a16:creationId xmlns:a16="http://schemas.microsoft.com/office/drawing/2014/main" id="{B65EB193-A85D-3888-F616-658B7939A49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6" y="2112"/>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2" name="Picture 41">
              <a:extLst>
                <a:ext uri="{FF2B5EF4-FFF2-40B4-BE49-F238E27FC236}">
                  <a16:creationId xmlns:a16="http://schemas.microsoft.com/office/drawing/2014/main" id="{A5CE7391-AB22-EC64-F0F8-F883849A0E0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64" y="2160"/>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57424087"/>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mph" presetSubtype="0" fill="hold" nodeType="clickEffect">
                                  <p:stCondLst>
                                    <p:cond delay="0"/>
                                  </p:stCondLst>
                                  <p:childTnLst>
                                    <p:animClr clrSpc="hsl" dir="cw">
                                      <p:cBhvr override="childStyle">
                                        <p:cTn id="6" dur="500" fill="hold"/>
                                        <p:tgtEl>
                                          <p:spTgt spid="22530"/>
                                        </p:tgtEl>
                                        <p:attrNameLst>
                                          <p:attrName>style.color</p:attrName>
                                        </p:attrNameLst>
                                      </p:cBhvr>
                                      <p:by>
                                        <p:hsl h="7200000" s="0" l="0"/>
                                      </p:by>
                                    </p:animClr>
                                    <p:animClr clrSpc="hsl" dir="cw">
                                      <p:cBhvr>
                                        <p:cTn id="7" dur="500" fill="hold"/>
                                        <p:tgtEl>
                                          <p:spTgt spid="22530"/>
                                        </p:tgtEl>
                                        <p:attrNameLst>
                                          <p:attrName>fillcolor</p:attrName>
                                        </p:attrNameLst>
                                      </p:cBhvr>
                                      <p:by>
                                        <p:hsl h="7200000" s="0" l="0"/>
                                      </p:by>
                                    </p:animClr>
                                    <p:animClr clrSpc="hsl" dir="cw">
                                      <p:cBhvr>
                                        <p:cTn id="8" dur="500" fill="hold"/>
                                        <p:tgtEl>
                                          <p:spTgt spid="22530"/>
                                        </p:tgtEl>
                                        <p:attrNameLst>
                                          <p:attrName>stroke.color</p:attrName>
                                        </p:attrNameLst>
                                      </p:cBhvr>
                                      <p:by>
                                        <p:hsl h="7200000" s="0" l="0"/>
                                      </p:by>
                                    </p:animClr>
                                    <p:set>
                                      <p:cBhvr>
                                        <p:cTn id="9" dur="500" fill="hold"/>
                                        <p:tgtEl>
                                          <p:spTgt spid="225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E2C0B-3805-6231-DD2C-BF1F4B0A23C3}"/>
              </a:ext>
            </a:extLst>
          </p:cNvPr>
          <p:cNvSpPr>
            <a:spLocks noGrp="1"/>
          </p:cNvSpPr>
          <p:nvPr>
            <p:ph idx="1"/>
          </p:nvPr>
        </p:nvSpPr>
        <p:spPr>
          <a:xfrm>
            <a:off x="445912" y="907685"/>
            <a:ext cx="8229600" cy="2590799"/>
          </a:xfrm>
        </p:spPr>
        <p:txBody>
          <a:bodyPr>
            <a:normAutofit fontScale="92500" lnSpcReduction="20000"/>
          </a:bodyPr>
          <a:lstStyle/>
          <a:p>
            <a:pPr marL="0" indent="0" algn="just">
              <a:lnSpc>
                <a:spcPct val="115000"/>
              </a:lnSpc>
              <a:buNone/>
            </a:pPr>
            <a:r>
              <a:rPr lang="vi-VN" sz="3600" b="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Viết một đoạn văn (khoảng 5-7 câu) trình bày cảm nhận của em về nhân vật thầy Đuy - Sen hoặc An - Tư - Nai trong văn bản “ Người thầy đầu tiên”, trong đoạn văn có sử dụng ít nhất </a:t>
            </a:r>
            <a:r>
              <a:rPr lang="vi-VN"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 phó từ.</a:t>
            </a:r>
            <a:endParaRPr lang="en-US" sz="3600"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B1468C2-DD62-8F35-BDAD-0124F1213409}"/>
              </a:ext>
            </a:extLst>
          </p:cNvPr>
          <p:cNvSpPr txBox="1"/>
          <p:nvPr/>
        </p:nvSpPr>
        <p:spPr>
          <a:xfrm>
            <a:off x="323850" y="3760965"/>
            <a:ext cx="8496300" cy="2530180"/>
          </a:xfrm>
          <a:prstGeom prst="rect">
            <a:avLst/>
          </a:prstGeom>
          <a:noFill/>
        </p:spPr>
        <p:txBody>
          <a:bodyPr wrap="square">
            <a:spAutoFit/>
          </a:bodyPr>
          <a:lstStyle/>
          <a:p>
            <a:pPr>
              <a:lnSpc>
                <a:spcPct val="115000"/>
              </a:lnSpc>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Chọn nhân vật em định viết.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Viết nháp những từ mô tả đặc điểm nổi bật của nhân vật.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Tìm vài từ nêu cảm nhận, suy nghĩ của em về nhân vật.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Chú ý sử dụng ít nhất 3 phó từ, gạch chân bằng bút chì các phó từ em đã dùng.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7">
            <a:extLst>
              <a:ext uri="{FF2B5EF4-FFF2-40B4-BE49-F238E27FC236}">
                <a16:creationId xmlns:a16="http://schemas.microsoft.com/office/drawing/2014/main" id="{302AEA3E-F171-DF2B-F5C7-E3B2CF8FBEA3}"/>
              </a:ext>
            </a:extLst>
          </p:cNvPr>
          <p:cNvSpPr txBox="1">
            <a:spLocks noChangeArrowheads="1"/>
          </p:cNvSpPr>
          <p:nvPr/>
        </p:nvSpPr>
        <p:spPr bwMode="auto">
          <a:xfrm>
            <a:off x="2760135" y="269629"/>
            <a:ext cx="3629025" cy="523875"/>
          </a:xfrm>
          <a:prstGeom prst="rect">
            <a:avLst/>
          </a:prstGeom>
          <a:solidFill>
            <a:srgbClr val="FFFF00"/>
          </a:solidFill>
          <a:ln w="9525">
            <a:solidFill>
              <a:srgbClr val="FFFF00"/>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FF0000"/>
                </a:solidFill>
                <a:latin typeface="Times New Roman" panose="02020603050405020304" pitchFamily="18" charset="0"/>
                <a:cs typeface="Times New Roman" panose="02020603050405020304" pitchFamily="18" charset="0"/>
              </a:rPr>
              <a:t>BÀI TẬP VẬN DỤNG</a:t>
            </a:r>
          </a:p>
        </p:txBody>
      </p:sp>
      <p:pic>
        <p:nvPicPr>
          <p:cNvPr id="12" name="Picture 14" descr="questspin_w">
            <a:extLst>
              <a:ext uri="{FF2B5EF4-FFF2-40B4-BE49-F238E27FC236}">
                <a16:creationId xmlns:a16="http://schemas.microsoft.com/office/drawing/2014/main" id="{10D72079-AC8A-2C95-B18C-5CF9F3C20CA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6550" y="304800"/>
            <a:ext cx="831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7">
            <a:extLst>
              <a:ext uri="{FF2B5EF4-FFF2-40B4-BE49-F238E27FC236}">
                <a16:creationId xmlns:a16="http://schemas.microsoft.com/office/drawing/2014/main" id="{643DD7FC-F279-7A1F-13C3-EFA50470D513}"/>
              </a:ext>
            </a:extLst>
          </p:cNvPr>
          <p:cNvSpPr txBox="1">
            <a:spLocks noChangeArrowheads="1"/>
          </p:cNvSpPr>
          <p:nvPr/>
        </p:nvSpPr>
        <p:spPr bwMode="auto">
          <a:xfrm>
            <a:off x="3354359" y="3250371"/>
            <a:ext cx="2435282" cy="548099"/>
          </a:xfrm>
          <a:prstGeom prst="rect">
            <a:avLst/>
          </a:prstGeom>
          <a:solidFill>
            <a:srgbClr val="FFFF00"/>
          </a:solidFill>
          <a:ln w="9525">
            <a:solidFill>
              <a:srgbClr val="FFFF00"/>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15000"/>
              </a:lnSpc>
            </a:pP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HƯỚNG DẪN</a:t>
            </a:r>
          </a:p>
        </p:txBody>
      </p:sp>
      <p:pic>
        <p:nvPicPr>
          <p:cNvPr id="14" name="Picture 9" descr="12ffg">
            <a:extLst>
              <a:ext uri="{FF2B5EF4-FFF2-40B4-BE49-F238E27FC236}">
                <a16:creationId xmlns:a16="http://schemas.microsoft.com/office/drawing/2014/main" id="{2A7746B7-6DAB-F1FC-7551-A1D320C9BE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1" y="-120297"/>
            <a:ext cx="3752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12ffg">
            <a:extLst>
              <a:ext uri="{FF2B5EF4-FFF2-40B4-BE49-F238E27FC236}">
                <a16:creationId xmlns:a16="http://schemas.microsoft.com/office/drawing/2014/main" id="{4E42BF44-B233-E1D2-382C-49E11568DF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4950" y="-109127"/>
            <a:ext cx="3752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duong phan cach">
            <a:extLst>
              <a:ext uri="{FF2B5EF4-FFF2-40B4-BE49-F238E27FC236}">
                <a16:creationId xmlns:a16="http://schemas.microsoft.com/office/drawing/2014/main" id="{CAAA6A0C-7C6C-A1AF-D280-73E2553B31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2041879" y="2095500"/>
            <a:ext cx="4267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12ffg">
            <a:extLst>
              <a:ext uri="{FF2B5EF4-FFF2-40B4-BE49-F238E27FC236}">
                <a16:creationId xmlns:a16="http://schemas.microsoft.com/office/drawing/2014/main" id="{E215A5C6-931F-63D9-B773-D2E797298C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76200"/>
            <a:ext cx="3810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12ffg">
            <a:extLst>
              <a:ext uri="{FF2B5EF4-FFF2-40B4-BE49-F238E27FC236}">
                <a16:creationId xmlns:a16="http://schemas.microsoft.com/office/drawing/2014/main" id="{94DF6850-0DA4-3D5B-8C21-852D827BF0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37598" y="-70556"/>
            <a:ext cx="406401"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12ffg">
            <a:extLst>
              <a:ext uri="{FF2B5EF4-FFF2-40B4-BE49-F238E27FC236}">
                <a16:creationId xmlns:a16="http://schemas.microsoft.com/office/drawing/2014/main" id="{F3929FF0-188C-0BEE-65CE-7DB72DDA34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3133371"/>
            <a:ext cx="3810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12ffg">
            <a:extLst>
              <a:ext uri="{FF2B5EF4-FFF2-40B4-BE49-F238E27FC236}">
                <a16:creationId xmlns:a16="http://schemas.microsoft.com/office/drawing/2014/main" id="{0C8E8FA7-3841-03FD-FB52-3CA27B9B4A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03731" y="3105150"/>
            <a:ext cx="460024"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AutoShape 15" descr="70%">
            <a:extLst>
              <a:ext uri="{FF2B5EF4-FFF2-40B4-BE49-F238E27FC236}">
                <a16:creationId xmlns:a16="http://schemas.microsoft.com/office/drawing/2014/main" id="{12041675-0704-1123-8F3E-BCA34572E1CF}"/>
              </a:ext>
            </a:extLst>
          </p:cNvPr>
          <p:cNvSpPr>
            <a:spLocks noChangeArrowheads="1"/>
          </p:cNvSpPr>
          <p:nvPr/>
        </p:nvSpPr>
        <p:spPr bwMode="auto">
          <a:xfrm>
            <a:off x="3886200" y="6307138"/>
            <a:ext cx="1476729" cy="381000"/>
          </a:xfrm>
          <a:prstGeom prst="flowChartDecision">
            <a:avLst/>
          </a:prstGeom>
          <a:blipFill dpi="0" rotWithShape="0">
            <a:blip r:embed="rId8"/>
            <a:srcRect/>
            <a:tile tx="0" ty="0" sx="100000" sy="100000" flip="none" algn="tl"/>
          </a:blipFill>
          <a:ln w="28575">
            <a:solidFill>
              <a:srgbClr val="008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pic>
        <p:nvPicPr>
          <p:cNvPr id="24" name="Picture 7" descr="12ffg">
            <a:extLst>
              <a:ext uri="{FF2B5EF4-FFF2-40B4-BE49-F238E27FC236}">
                <a16:creationId xmlns:a16="http://schemas.microsoft.com/office/drawing/2014/main" id="{D6233210-3F3C-DC46-CDBC-369A7796A0D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6130925"/>
            <a:ext cx="37528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descr="12ffg">
            <a:extLst>
              <a:ext uri="{FF2B5EF4-FFF2-40B4-BE49-F238E27FC236}">
                <a16:creationId xmlns:a16="http://schemas.microsoft.com/office/drawing/2014/main" id="{EBA21B69-8A90-4818-1131-02F36F906A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67350" y="6141156"/>
            <a:ext cx="37528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887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Open.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1"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par>
                          <p:cTn id="27" fill="hold">
                            <p:stCondLst>
                              <p:cond delay="500"/>
                            </p:stCondLst>
                            <p:childTnLst>
                              <p:par>
                                <p:cTn id="28" presetID="6"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ircle(in)">
                                      <p:cBhvr>
                                        <p:cTn id="30" dur="1000"/>
                                        <p:tgtEl>
                                          <p:spTgt spid="16"/>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0" grpId="0" animBg="1"/>
      <p:bldP spid="13" grpId="0" animBg="1"/>
      <p:bldP spid="13"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a:extLst>
              <a:ext uri="{FF2B5EF4-FFF2-40B4-BE49-F238E27FC236}">
                <a16:creationId xmlns:a16="http://schemas.microsoft.com/office/drawing/2014/main" id="{1A59FC6E-91FD-3B08-21F3-0C821EB98A4C}"/>
              </a:ext>
            </a:extLst>
          </p:cNvPr>
          <p:cNvSpPr txBox="1">
            <a:spLocks noChangeArrowheads="1"/>
          </p:cNvSpPr>
          <p:nvPr/>
        </p:nvSpPr>
        <p:spPr bwMode="auto">
          <a:xfrm>
            <a:off x="914400" y="2376488"/>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1800">
              <a:latin typeface="Times New Roman" panose="02020603050405020304" pitchFamily="18" charset="0"/>
            </a:endParaRPr>
          </a:p>
        </p:txBody>
      </p:sp>
      <p:sp>
        <p:nvSpPr>
          <p:cNvPr id="18436" name="Text Box 4">
            <a:extLst>
              <a:ext uri="{FF2B5EF4-FFF2-40B4-BE49-F238E27FC236}">
                <a16:creationId xmlns:a16="http://schemas.microsoft.com/office/drawing/2014/main" id="{B9316A16-2DB4-D6E7-8764-3E38BBB6D854}"/>
              </a:ext>
            </a:extLst>
          </p:cNvPr>
          <p:cNvSpPr txBox="1">
            <a:spLocks noChangeArrowheads="1"/>
          </p:cNvSpPr>
          <p:nvPr/>
        </p:nvSpPr>
        <p:spPr bwMode="auto">
          <a:xfrm>
            <a:off x="762000" y="2209800"/>
            <a:ext cx="7467600" cy="784830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None/>
            </a:pPr>
            <a:r>
              <a:rPr lang="vi-VN" altLang="en-US" sz="3600" dirty="0">
                <a:solidFill>
                  <a:srgbClr val="FF0000"/>
                </a:solidFill>
                <a:latin typeface="Times New Roman" panose="02020603050405020304" pitchFamily="18" charset="0"/>
              </a:rPr>
              <a:t>	</a:t>
            </a:r>
            <a:r>
              <a:rPr lang="en-US" altLang="en-US" sz="3600" dirty="0">
                <a:solidFill>
                  <a:srgbClr val="FF0000"/>
                </a:solidFill>
                <a:latin typeface="Times New Roman" panose="02020603050405020304" pitchFamily="18" charset="0"/>
              </a:rPr>
              <a:t>Chia </a:t>
            </a:r>
            <a:r>
              <a:rPr lang="en-US" altLang="en-US" sz="3600" dirty="0" err="1">
                <a:solidFill>
                  <a:srgbClr val="FF0000"/>
                </a:solidFill>
                <a:latin typeface="Times New Roman" panose="02020603050405020304" pitchFamily="18" charset="0"/>
              </a:rPr>
              <a:t>lớp</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làm</a:t>
            </a:r>
            <a:r>
              <a:rPr lang="en-US" altLang="en-US" sz="3600" dirty="0">
                <a:solidFill>
                  <a:srgbClr val="FF0000"/>
                </a:solidFill>
                <a:latin typeface="Times New Roman" panose="02020603050405020304" pitchFamily="18" charset="0"/>
              </a:rPr>
              <a:t> 4 </a:t>
            </a:r>
            <a:r>
              <a:rPr lang="en-US" altLang="en-US" sz="3600" dirty="0" err="1">
                <a:solidFill>
                  <a:srgbClr val="FF0000"/>
                </a:solidFill>
                <a:latin typeface="Times New Roman" panose="02020603050405020304" pitchFamily="18" charset="0"/>
              </a:rPr>
              <a:t>đội</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theo</a:t>
            </a:r>
            <a:r>
              <a:rPr lang="en-US" altLang="en-US" sz="3600" dirty="0">
                <a:solidFill>
                  <a:srgbClr val="FF0000"/>
                </a:solidFill>
                <a:latin typeface="Times New Roman" panose="02020603050405020304" pitchFamily="18" charset="0"/>
              </a:rPr>
              <a:t> 4 </a:t>
            </a:r>
            <a:r>
              <a:rPr lang="en-US" altLang="en-US" sz="3600" dirty="0" err="1">
                <a:solidFill>
                  <a:srgbClr val="FF0000"/>
                </a:solidFill>
                <a:latin typeface="Times New Roman" panose="02020603050405020304" pitchFamily="18" charset="0"/>
              </a:rPr>
              <a:t>nhóm</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Có</a:t>
            </a:r>
            <a:r>
              <a:rPr lang="en-US" altLang="en-US" sz="3600" dirty="0">
                <a:solidFill>
                  <a:srgbClr val="FF0000"/>
                </a:solidFill>
                <a:latin typeface="Times New Roman" panose="02020603050405020304" pitchFamily="18" charset="0"/>
              </a:rPr>
              <a:t> 6 </a:t>
            </a:r>
            <a:r>
              <a:rPr lang="en-US" altLang="en-US" sz="3600" dirty="0" err="1">
                <a:solidFill>
                  <a:srgbClr val="FF0000"/>
                </a:solidFill>
                <a:latin typeface="Times New Roman" panose="02020603050405020304" pitchFamily="18" charset="0"/>
              </a:rPr>
              <a:t>câu</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hỏi</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nhanh</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người</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điều</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khiển</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trò</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chơi</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đọc</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câu</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hỏi</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hô</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hiệu</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lệnh</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bắt</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đầu</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Đội</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nào</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có</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đáp</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án</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giơ</a:t>
            </a:r>
            <a:r>
              <a:rPr lang="en-US" altLang="en-US" sz="3600" dirty="0">
                <a:solidFill>
                  <a:srgbClr val="FF0000"/>
                </a:solidFill>
                <a:latin typeface="Times New Roman" panose="02020603050405020304" pitchFamily="18" charset="0"/>
              </a:rPr>
              <a:t> </a:t>
            </a:r>
            <a:r>
              <a:rPr lang="vi-VN" altLang="en-US" sz="3600" dirty="0">
                <a:solidFill>
                  <a:srgbClr val="FF0000"/>
                </a:solidFill>
                <a:latin typeface="Times New Roman" panose="02020603050405020304" pitchFamily="18" charset="0"/>
              </a:rPr>
              <a:t>tay </a:t>
            </a:r>
            <a:r>
              <a:rPr lang="en-US" altLang="en-US" sz="3600" dirty="0" err="1">
                <a:solidFill>
                  <a:srgbClr val="FF0000"/>
                </a:solidFill>
                <a:latin typeface="Times New Roman" panose="02020603050405020304" pitchFamily="18" charset="0"/>
              </a:rPr>
              <a:t>xin</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trả</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lời</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Nếu</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trả</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lời</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đúng</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câu</a:t>
            </a:r>
            <a:r>
              <a:rPr lang="en-US" altLang="en-US" sz="3600" dirty="0">
                <a:solidFill>
                  <a:srgbClr val="FF0000"/>
                </a:solidFill>
                <a:latin typeface="Times New Roman" panose="02020603050405020304" pitchFamily="18" charset="0"/>
              </a:rPr>
              <a:t> </a:t>
            </a:r>
            <a:r>
              <a:rPr lang="vi-VN" altLang="en-US" sz="3600" dirty="0">
                <a:solidFill>
                  <a:srgbClr val="FF0000"/>
                </a:solidFill>
                <a:latin typeface="Times New Roman" panose="02020603050405020304" pitchFamily="18" charset="0"/>
              </a:rPr>
              <a:t>hỏi,</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đội</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sẽ</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được</a:t>
            </a:r>
            <a:r>
              <a:rPr lang="en-US" altLang="en-US" sz="3600" dirty="0">
                <a:solidFill>
                  <a:srgbClr val="FF0000"/>
                </a:solidFill>
                <a:latin typeface="Times New Roman" panose="02020603050405020304" pitchFamily="18" charset="0"/>
              </a:rPr>
              <a:t> 1 </a:t>
            </a:r>
            <a:r>
              <a:rPr lang="en-US" altLang="en-US" sz="3600" dirty="0" err="1">
                <a:solidFill>
                  <a:srgbClr val="FF0000"/>
                </a:solidFill>
                <a:latin typeface="Times New Roman" panose="02020603050405020304" pitchFamily="18" charset="0"/>
              </a:rPr>
              <a:t>điểm</a:t>
            </a:r>
            <a:r>
              <a:rPr lang="en-US" altLang="en-US" sz="3600" dirty="0">
                <a:solidFill>
                  <a:srgbClr val="FF0000"/>
                </a:solidFill>
                <a:latin typeface="Times New Roman" panose="02020603050405020304" pitchFamily="18" charset="0"/>
              </a:rPr>
              <a:t>.</a:t>
            </a:r>
            <a:r>
              <a:rPr lang="vi-VN"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Nếu</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trả</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lời</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sai</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đội</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khác</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có</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quyền</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trả</a:t>
            </a:r>
            <a:r>
              <a:rPr lang="en-US" altLang="en-US" sz="3600" dirty="0">
                <a:solidFill>
                  <a:srgbClr val="FF0000"/>
                </a:solidFill>
                <a:latin typeface="Times New Roman" panose="02020603050405020304" pitchFamily="18" charset="0"/>
              </a:rPr>
              <a:t> </a:t>
            </a:r>
            <a:r>
              <a:rPr lang="vi-VN" altLang="en-US" sz="3600" dirty="0">
                <a:solidFill>
                  <a:srgbClr val="FF0000"/>
                </a:solidFill>
                <a:latin typeface="Times New Roman" panose="02020603050405020304" pitchFamily="18" charset="0"/>
              </a:rPr>
              <a:t>lời.</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Thời</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gian</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cho</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mỗi</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câu</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trả</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lời</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là</a:t>
            </a:r>
            <a:r>
              <a:rPr lang="en-US" altLang="en-US" sz="3600" dirty="0">
                <a:solidFill>
                  <a:srgbClr val="FF0000"/>
                </a:solidFill>
                <a:latin typeface="Times New Roman" panose="02020603050405020304" pitchFamily="18" charset="0"/>
              </a:rPr>
              <a:t> 5giây</a:t>
            </a:r>
          </a:p>
          <a:p>
            <a:pPr algn="just">
              <a:spcBef>
                <a:spcPct val="50000"/>
              </a:spcBef>
              <a:buNone/>
            </a:pPr>
            <a:endParaRPr lang="en-US" altLang="en-US" sz="3600" dirty="0">
              <a:solidFill>
                <a:srgbClr val="FF0000"/>
              </a:solidFill>
              <a:latin typeface="Times New Roman" panose="02020603050405020304" pitchFamily="18" charset="0"/>
            </a:endParaRPr>
          </a:p>
          <a:p>
            <a:pPr algn="just">
              <a:spcBef>
                <a:spcPct val="50000"/>
              </a:spcBef>
              <a:buNone/>
            </a:pPr>
            <a:endParaRPr lang="en-US" altLang="en-US" sz="3600" dirty="0">
              <a:solidFill>
                <a:srgbClr val="FF0000"/>
              </a:solidFill>
              <a:latin typeface="Times New Roman" panose="02020603050405020304" pitchFamily="18" charset="0"/>
            </a:endParaRPr>
          </a:p>
          <a:p>
            <a:pPr algn="just">
              <a:spcBef>
                <a:spcPct val="50000"/>
              </a:spcBef>
              <a:buNone/>
            </a:pPr>
            <a:endParaRPr lang="en-US" altLang="en-US" sz="3600" dirty="0">
              <a:solidFill>
                <a:srgbClr val="FF0000"/>
              </a:solidFill>
              <a:latin typeface="Times New Roman" panose="02020603050405020304" pitchFamily="18" charset="0"/>
            </a:endParaRPr>
          </a:p>
          <a:p>
            <a:pPr algn="just">
              <a:spcBef>
                <a:spcPct val="50000"/>
              </a:spcBef>
              <a:buFontTx/>
              <a:buNone/>
            </a:pPr>
            <a:endParaRPr lang="en-US" altLang="en-US" sz="3600" dirty="0">
              <a:solidFill>
                <a:srgbClr val="FF0000"/>
              </a:solidFill>
              <a:latin typeface="Times New Roman" panose="02020603050405020304" pitchFamily="18" charset="0"/>
            </a:endParaRPr>
          </a:p>
        </p:txBody>
      </p:sp>
      <p:sp>
        <p:nvSpPr>
          <p:cNvPr id="18441" name="Text Box 9">
            <a:extLst>
              <a:ext uri="{FF2B5EF4-FFF2-40B4-BE49-F238E27FC236}">
                <a16:creationId xmlns:a16="http://schemas.microsoft.com/office/drawing/2014/main" id="{21C80892-FE15-4DC1-821D-AF68249A0DAF}"/>
              </a:ext>
            </a:extLst>
          </p:cNvPr>
          <p:cNvSpPr txBox="1">
            <a:spLocks noChangeArrowheads="1"/>
          </p:cNvSpPr>
          <p:nvPr/>
        </p:nvSpPr>
        <p:spPr bwMode="auto">
          <a:xfrm>
            <a:off x="2905478" y="1235333"/>
            <a:ext cx="3048000" cy="830997"/>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800" b="1" dirty="0">
                <a:solidFill>
                  <a:srgbClr val="FF00FF"/>
                </a:solidFill>
                <a:latin typeface="Times New Roman" panose="02020603050405020304" pitchFamily="18" charset="0"/>
              </a:rPr>
              <a:t>  </a:t>
            </a:r>
            <a:r>
              <a:rPr lang="en-US" altLang="en-US" sz="4800" b="1" dirty="0" err="1">
                <a:solidFill>
                  <a:srgbClr val="FF00FF"/>
                </a:solidFill>
                <a:latin typeface="Times New Roman" panose="02020603050405020304" pitchFamily="18" charset="0"/>
              </a:rPr>
              <a:t>Luật</a:t>
            </a:r>
            <a:r>
              <a:rPr lang="en-US" altLang="en-US" sz="4800" b="1" dirty="0">
                <a:solidFill>
                  <a:srgbClr val="FF00FF"/>
                </a:solidFill>
                <a:latin typeface="Times New Roman" panose="02020603050405020304" pitchFamily="18" charset="0"/>
              </a:rPr>
              <a:t> </a:t>
            </a:r>
            <a:r>
              <a:rPr lang="en-US" altLang="en-US" sz="4800" b="1" dirty="0" err="1">
                <a:solidFill>
                  <a:srgbClr val="FF00FF"/>
                </a:solidFill>
                <a:latin typeface="Times New Roman" panose="02020603050405020304" pitchFamily="18" charset="0"/>
              </a:rPr>
              <a:t>chơi</a:t>
            </a:r>
            <a:endParaRPr lang="en-US" altLang="en-US" sz="4800" b="1" dirty="0">
              <a:solidFill>
                <a:srgbClr val="FF00FF"/>
              </a:solidFill>
              <a:latin typeface="Times New Roman" panose="02020603050405020304" pitchFamily="18" charset="0"/>
            </a:endParaRPr>
          </a:p>
        </p:txBody>
      </p:sp>
      <p:sp>
        <p:nvSpPr>
          <p:cNvPr id="39944" name="Text Box 10">
            <a:extLst>
              <a:ext uri="{FF2B5EF4-FFF2-40B4-BE49-F238E27FC236}">
                <a16:creationId xmlns:a16="http://schemas.microsoft.com/office/drawing/2014/main" id="{6BCC6B89-3382-4337-695E-C1099D65AB46}"/>
              </a:ext>
            </a:extLst>
          </p:cNvPr>
          <p:cNvSpPr txBox="1">
            <a:spLocks noChangeArrowheads="1"/>
          </p:cNvSpPr>
          <p:nvPr/>
        </p:nvSpPr>
        <p:spPr bwMode="auto">
          <a:xfrm>
            <a:off x="2714978" y="76200"/>
            <a:ext cx="3429000" cy="1015663"/>
          </a:xfrm>
          <a:prstGeom prst="rect">
            <a:avLst/>
          </a:prstGeom>
          <a:solidFill>
            <a:srgbClr val="FFFF00"/>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6000" b="1" dirty="0">
                <a:solidFill>
                  <a:srgbClr val="FF3300"/>
                </a:solidFill>
                <a:latin typeface="Times New Roman" panose="02020603050405020304" pitchFamily="18" charset="0"/>
              </a:rPr>
              <a:t>ĐỐ VUI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8441"/>
                                        </p:tgtEl>
                                        <p:attrNameLst>
                                          <p:attrName>style.visibility</p:attrName>
                                        </p:attrNameLst>
                                      </p:cBhvr>
                                      <p:to>
                                        <p:strVal val="visible"/>
                                      </p:to>
                                    </p:set>
                                    <p:animEffect transition="in" filter="diamond(in)">
                                      <p:cBhvr>
                                        <p:cTn id="7" dur="2000"/>
                                        <p:tgtEl>
                                          <p:spTgt spid="18441"/>
                                        </p:tgtEl>
                                      </p:cBhvr>
                                    </p:animEffect>
                                  </p:childTnLst>
                                </p:cTn>
                              </p:par>
                              <p:par>
                                <p:cTn id="8" presetID="8" presetClass="entr" presetSubtype="16" fill="hold" nodeType="withEffect">
                                  <p:stCondLst>
                                    <p:cond delay="0"/>
                                  </p:stCondLst>
                                  <p:childTnLst>
                                    <p:set>
                                      <p:cBhvr>
                                        <p:cTn id="9" dur="1" fill="hold">
                                          <p:stCondLst>
                                            <p:cond delay="0"/>
                                          </p:stCondLst>
                                        </p:cTn>
                                        <p:tgtEl>
                                          <p:spTgt spid="18436"/>
                                        </p:tgtEl>
                                        <p:attrNameLst>
                                          <p:attrName>style.visibility</p:attrName>
                                        </p:attrNameLst>
                                      </p:cBhvr>
                                      <p:to>
                                        <p:strVal val="visible"/>
                                      </p:to>
                                    </p:set>
                                    <p:animEffect transition="in" filter="diamond(in)">
                                      <p:cBhvr>
                                        <p:cTn id="10"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4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35F310A-6659-215E-5399-3ABF6236CB97}"/>
              </a:ext>
            </a:extLst>
          </p:cNvPr>
          <p:cNvSpPr>
            <a:spLocks noChangeArrowheads="1"/>
          </p:cNvSpPr>
          <p:nvPr/>
        </p:nvSpPr>
        <p:spPr bwMode="auto">
          <a:xfrm>
            <a:off x="228600" y="914400"/>
            <a:ext cx="8534400" cy="1630363"/>
          </a:xfrm>
          <a:prstGeom prst="rect">
            <a:avLst/>
          </a:prstGeom>
          <a:noFill/>
          <a:ln w="76200" cmpd="tri" algn="ctr">
            <a:solidFill>
              <a:srgbClr val="008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rPr>
              <a:t>Câu 1: Thường dùng trong câu cầu khiến biểu thị ý yêu cầu người khác phải thực hiện điều gì đó có phụ âm đầu là H</a:t>
            </a:r>
          </a:p>
        </p:txBody>
      </p:sp>
      <p:sp>
        <p:nvSpPr>
          <p:cNvPr id="40963" name="AutoShape 3">
            <a:hlinkClick r:id="rId2" action="ppaction://hlinksldjump"/>
            <a:extLst>
              <a:ext uri="{FF2B5EF4-FFF2-40B4-BE49-F238E27FC236}">
                <a16:creationId xmlns:a16="http://schemas.microsoft.com/office/drawing/2014/main" id="{821C5AFB-600A-CC60-B118-686820013F69}"/>
              </a:ext>
            </a:extLst>
          </p:cNvPr>
          <p:cNvSpPr>
            <a:spLocks noChangeArrowheads="1"/>
          </p:cNvSpPr>
          <p:nvPr/>
        </p:nvSpPr>
        <p:spPr bwMode="auto">
          <a:xfrm>
            <a:off x="8153400" y="6477000"/>
            <a:ext cx="609600" cy="381000"/>
          </a:xfrm>
          <a:prstGeom prst="leftArrow">
            <a:avLst>
              <a:gd name="adj1" fmla="val 50000"/>
              <a:gd name="adj2" fmla="val 4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00" name="AutoShape 4">
            <a:extLst>
              <a:ext uri="{FF2B5EF4-FFF2-40B4-BE49-F238E27FC236}">
                <a16:creationId xmlns:a16="http://schemas.microsoft.com/office/drawing/2014/main" id="{842234AC-6824-2BE3-0138-6901727BD4CA}"/>
              </a:ext>
            </a:extLst>
          </p:cNvPr>
          <p:cNvSpPr>
            <a:spLocks noChangeArrowheads="1"/>
          </p:cNvSpPr>
          <p:nvPr/>
        </p:nvSpPr>
        <p:spPr bwMode="auto">
          <a:xfrm>
            <a:off x="2895600" y="3733800"/>
            <a:ext cx="2819400" cy="2133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92D050"/>
          </a:solidFill>
          <a:ln w="57150" cmpd="thinThick">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a:solidFill>
                  <a:schemeClr val="tx2"/>
                </a:solidFill>
                <a:latin typeface="Times New Roman" panose="02020603050405020304" pitchFamily="18" charset="0"/>
              </a:rPr>
              <a:t>Hãy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500" fill="hold"/>
                                        <p:tgtEl>
                                          <p:spTgt spid="29700"/>
                                        </p:tgtEl>
                                        <p:attrNameLst>
                                          <p:attrName>ppt_x</p:attrName>
                                        </p:attrNameLst>
                                      </p:cBhvr>
                                      <p:tavLst>
                                        <p:tav tm="0">
                                          <p:val>
                                            <p:strVal val="#ppt_x"/>
                                          </p:val>
                                        </p:tav>
                                        <p:tav tm="100000">
                                          <p:val>
                                            <p:strVal val="#ppt_x"/>
                                          </p:val>
                                        </p:tav>
                                      </p:tavLst>
                                    </p:anim>
                                    <p:anim calcmode="lin" valueType="num">
                                      <p:cBhvr additive="base">
                                        <p:cTn id="8"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B84151F-99E3-1A29-86B2-4C5F65F10754}"/>
              </a:ext>
            </a:extLst>
          </p:cNvPr>
          <p:cNvSpPr>
            <a:spLocks noChangeArrowheads="1"/>
          </p:cNvSpPr>
          <p:nvPr/>
        </p:nvSpPr>
        <p:spPr bwMode="auto">
          <a:xfrm>
            <a:off x="838200" y="1676400"/>
            <a:ext cx="7239000" cy="1630363"/>
          </a:xfrm>
          <a:prstGeom prst="rect">
            <a:avLst/>
          </a:prstGeom>
          <a:noFill/>
          <a:ln w="76200" cmpd="tri" algn="ctr">
            <a:solidFill>
              <a:srgbClr val="008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latin typeface="Times New Roman" panose="02020603050405020304" pitchFamily="18" charset="0"/>
              </a:rPr>
              <a:t>Câu 2:</a:t>
            </a:r>
            <a:r>
              <a:rPr lang="en-US" altLang="en-US">
                <a:latin typeface="Times New Roman" panose="02020603050405020304" pitchFamily="18" charset="0"/>
              </a:rPr>
              <a:t> Thường  dùng trong câu cầu khiến biểu thị ý ngăn cản người khác thực hiện 1 điều gì đó có phụ âm đầu là Đ</a:t>
            </a:r>
          </a:p>
        </p:txBody>
      </p:sp>
      <p:sp>
        <p:nvSpPr>
          <p:cNvPr id="41987" name="AutoShape 3">
            <a:hlinkClick r:id="rId2" action="ppaction://hlinksldjump"/>
            <a:extLst>
              <a:ext uri="{FF2B5EF4-FFF2-40B4-BE49-F238E27FC236}">
                <a16:creationId xmlns:a16="http://schemas.microsoft.com/office/drawing/2014/main" id="{B1DE5663-CDD2-330D-380E-122D49367952}"/>
              </a:ext>
            </a:extLst>
          </p:cNvPr>
          <p:cNvSpPr>
            <a:spLocks noChangeArrowheads="1"/>
          </p:cNvSpPr>
          <p:nvPr/>
        </p:nvSpPr>
        <p:spPr bwMode="auto">
          <a:xfrm>
            <a:off x="8153400" y="6477000"/>
            <a:ext cx="609600" cy="381000"/>
          </a:xfrm>
          <a:prstGeom prst="leftArrow">
            <a:avLst>
              <a:gd name="adj1" fmla="val 50000"/>
              <a:gd name="adj2" fmla="val 4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24" name="AutoShape 4">
            <a:extLst>
              <a:ext uri="{FF2B5EF4-FFF2-40B4-BE49-F238E27FC236}">
                <a16:creationId xmlns:a16="http://schemas.microsoft.com/office/drawing/2014/main" id="{EA804A56-A6CE-E31B-E2B5-048F5106F4D5}"/>
              </a:ext>
            </a:extLst>
          </p:cNvPr>
          <p:cNvSpPr>
            <a:spLocks noChangeArrowheads="1"/>
          </p:cNvSpPr>
          <p:nvPr/>
        </p:nvSpPr>
        <p:spPr bwMode="auto">
          <a:xfrm>
            <a:off x="2895600" y="3733800"/>
            <a:ext cx="2819400" cy="2133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92D050"/>
          </a:solidFill>
          <a:ln w="57150" cmpd="thinThick">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a:solidFill>
                  <a:schemeClr val="tx2"/>
                </a:solidFill>
                <a:latin typeface="Times New Roman" panose="02020603050405020304" pitchFamily="18" charset="0"/>
              </a:rPr>
              <a:t>Đừng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ox(in)">
                                      <p:cBhvr>
                                        <p:cTn id="7"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CED6E02-02D3-5D03-2C02-5EFAD74B29F5}"/>
              </a:ext>
            </a:extLst>
          </p:cNvPr>
          <p:cNvSpPr>
            <a:spLocks noChangeArrowheads="1"/>
          </p:cNvSpPr>
          <p:nvPr/>
        </p:nvSpPr>
        <p:spPr bwMode="auto">
          <a:xfrm>
            <a:off x="1066800" y="1371600"/>
            <a:ext cx="7239000" cy="1569660"/>
          </a:xfrm>
          <a:prstGeom prst="rect">
            <a:avLst/>
          </a:prstGeom>
          <a:noFill/>
          <a:ln w="76200" cmpd="tri" algn="ctr">
            <a:solidFill>
              <a:srgbClr val="008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b="1" dirty="0" err="1">
                <a:latin typeface="Times New Roman" panose="02020603050405020304" pitchFamily="18" charset="0"/>
              </a:rPr>
              <a:t>Câu</a:t>
            </a:r>
            <a:r>
              <a:rPr lang="en-US" altLang="en-US" b="1" dirty="0">
                <a:latin typeface="Times New Roman" panose="02020603050405020304" pitchFamily="18" charset="0"/>
              </a:rPr>
              <a:t> 3:</a:t>
            </a:r>
            <a:r>
              <a:rPr lang="en-US" altLang="en-US" dirty="0">
                <a:latin typeface="Times New Roman" panose="02020603050405020304" pitchFamily="18" charset="0"/>
              </a:rPr>
              <a:t> </a:t>
            </a:r>
            <a:r>
              <a:rPr lang="en-US" altLang="en-US" dirty="0" err="1">
                <a:latin typeface="Times New Roman" panose="02020603050405020304" pitchFamily="18" charset="0"/>
              </a:rPr>
              <a:t>Biểu</a:t>
            </a:r>
            <a:r>
              <a:rPr lang="en-US" altLang="en-US" dirty="0">
                <a:latin typeface="Times New Roman" panose="02020603050405020304" pitchFamily="18" charset="0"/>
              </a:rPr>
              <a:t> </a:t>
            </a:r>
            <a:r>
              <a:rPr lang="en-US" altLang="en-US" dirty="0" err="1">
                <a:latin typeface="Times New Roman" panose="02020603050405020304" pitchFamily="18" charset="0"/>
              </a:rPr>
              <a:t>thị</a:t>
            </a:r>
            <a:r>
              <a:rPr lang="en-US" altLang="en-US" dirty="0">
                <a:latin typeface="Times New Roman" panose="02020603050405020304" pitchFamily="18" charset="0"/>
              </a:rPr>
              <a:t> </a:t>
            </a:r>
            <a:r>
              <a:rPr lang="en-US" altLang="en-US" dirty="0" err="1">
                <a:latin typeface="Times New Roman" panose="02020603050405020304" pitchFamily="18" charset="0"/>
              </a:rPr>
              <a:t>sự</a:t>
            </a:r>
            <a:r>
              <a:rPr lang="en-US" altLang="en-US" dirty="0">
                <a:latin typeface="Times New Roman" panose="02020603050405020304" pitchFamily="18" charset="0"/>
              </a:rPr>
              <a:t> </a:t>
            </a:r>
            <a:r>
              <a:rPr lang="en-US" altLang="en-US" dirty="0" err="1">
                <a:latin typeface="Times New Roman" panose="02020603050405020304" pitchFamily="18" charset="0"/>
              </a:rPr>
              <a:t>tiếp</a:t>
            </a:r>
            <a:r>
              <a:rPr lang="en-US" altLang="en-US" dirty="0">
                <a:latin typeface="Times New Roman" panose="02020603050405020304" pitchFamily="18" charset="0"/>
              </a:rPr>
              <a:t> </a:t>
            </a:r>
            <a:r>
              <a:rPr lang="en-US" altLang="en-US" dirty="0" err="1">
                <a:latin typeface="Times New Roman" panose="02020603050405020304" pitchFamily="18" charset="0"/>
              </a:rPr>
              <a:t>tục</a:t>
            </a:r>
            <a:r>
              <a:rPr lang="en-US" altLang="en-US" dirty="0">
                <a:latin typeface="Times New Roman" panose="02020603050405020304" pitchFamily="18" charset="0"/>
              </a:rPr>
              <a:t>, </a:t>
            </a:r>
            <a:r>
              <a:rPr lang="en-US" altLang="en-US" dirty="0" err="1">
                <a:latin typeface="Times New Roman" panose="02020603050405020304" pitchFamily="18" charset="0"/>
              </a:rPr>
              <a:t>tiếp</a:t>
            </a:r>
            <a:r>
              <a:rPr lang="en-US" altLang="en-US" dirty="0">
                <a:latin typeface="Times New Roman" panose="02020603050405020304" pitchFamily="18" charset="0"/>
              </a:rPr>
              <a:t> </a:t>
            </a:r>
            <a:r>
              <a:rPr lang="en-US" altLang="en-US" dirty="0" err="1">
                <a:latin typeface="Times New Roman" panose="02020603050405020304" pitchFamily="18" charset="0"/>
              </a:rPr>
              <a:t>diễn</a:t>
            </a:r>
            <a:r>
              <a:rPr lang="en-US" altLang="en-US" dirty="0">
                <a:latin typeface="Times New Roman" panose="02020603050405020304" pitchFamily="18" charset="0"/>
              </a:rPr>
              <a:t> </a:t>
            </a:r>
            <a:r>
              <a:rPr lang="en-US" altLang="en-US" dirty="0" err="1">
                <a:latin typeface="Times New Roman" panose="02020603050405020304" pitchFamily="18" charset="0"/>
              </a:rPr>
              <a:t>không</a:t>
            </a:r>
            <a:r>
              <a:rPr lang="en-US" altLang="en-US" dirty="0">
                <a:latin typeface="Times New Roman" panose="02020603050405020304" pitchFamily="18" charset="0"/>
              </a:rPr>
              <a:t> </a:t>
            </a:r>
            <a:r>
              <a:rPr lang="en-US" altLang="en-US" dirty="0" err="1">
                <a:latin typeface="Times New Roman" panose="02020603050405020304" pitchFamily="18" charset="0"/>
              </a:rPr>
              <a:t>có</a:t>
            </a:r>
            <a:r>
              <a:rPr lang="en-US" altLang="en-US" dirty="0">
                <a:latin typeface="Times New Roman" panose="02020603050405020304" pitchFamily="18" charset="0"/>
              </a:rPr>
              <a:t> </a:t>
            </a:r>
            <a:r>
              <a:rPr lang="en-US" altLang="en-US" dirty="0" err="1">
                <a:latin typeface="Times New Roman" panose="02020603050405020304" pitchFamily="18" charset="0"/>
              </a:rPr>
              <a:t>gì</a:t>
            </a:r>
            <a:r>
              <a:rPr lang="en-US" altLang="en-US" dirty="0">
                <a:latin typeface="Times New Roman" panose="02020603050405020304" pitchFamily="18" charset="0"/>
              </a:rPr>
              <a:t> </a:t>
            </a:r>
            <a:r>
              <a:rPr lang="en-US" altLang="en-US" dirty="0" err="1">
                <a:latin typeface="Times New Roman" panose="02020603050405020304" pitchFamily="18" charset="0"/>
              </a:rPr>
              <a:t>thay</a:t>
            </a:r>
            <a:r>
              <a:rPr lang="en-US" altLang="en-US" dirty="0">
                <a:latin typeface="Times New Roman" panose="02020603050405020304" pitchFamily="18" charset="0"/>
              </a:rPr>
              <a:t> </a:t>
            </a:r>
            <a:r>
              <a:rPr lang="en-US" altLang="en-US" dirty="0" err="1">
                <a:latin typeface="Times New Roman" panose="02020603050405020304" pitchFamily="18" charset="0"/>
              </a:rPr>
              <a:t>đổi</a:t>
            </a:r>
            <a:r>
              <a:rPr lang="en-US" altLang="en-US" dirty="0">
                <a:latin typeface="Times New Roman" panose="02020603050405020304" pitchFamily="18" charset="0"/>
              </a:rPr>
              <a:t> </a:t>
            </a:r>
            <a:r>
              <a:rPr lang="en-US" altLang="en-US" dirty="0" err="1">
                <a:latin typeface="Times New Roman" panose="02020603050405020304" pitchFamily="18" charset="0"/>
              </a:rPr>
              <a:t>của</a:t>
            </a:r>
            <a:r>
              <a:rPr lang="en-US" altLang="en-US" dirty="0">
                <a:latin typeface="Times New Roman" panose="02020603050405020304" pitchFamily="18" charset="0"/>
              </a:rPr>
              <a:t> 1 </a:t>
            </a:r>
            <a:r>
              <a:rPr lang="en-US" altLang="en-US" dirty="0" err="1">
                <a:latin typeface="Times New Roman" panose="02020603050405020304" pitchFamily="18" charset="0"/>
              </a:rPr>
              <a:t>hành</a:t>
            </a:r>
            <a:r>
              <a:rPr lang="en-US" altLang="en-US" dirty="0">
                <a:latin typeface="Times New Roman" panose="02020603050405020304" pitchFamily="18" charset="0"/>
              </a:rPr>
              <a:t> </a:t>
            </a:r>
            <a:r>
              <a:rPr lang="en-US" altLang="en-US" dirty="0" err="1">
                <a:latin typeface="Times New Roman" panose="02020603050405020304" pitchFamily="18" charset="0"/>
              </a:rPr>
              <a:t>động</a:t>
            </a:r>
            <a:r>
              <a:rPr lang="vi-VN" altLang="en-US" dirty="0">
                <a:latin typeface="Times New Roman" panose="02020603050405020304" pitchFamily="18" charset="0"/>
              </a:rPr>
              <a:t>        </a:t>
            </a:r>
            <a:r>
              <a:rPr lang="en-US" altLang="en-US" dirty="0">
                <a:latin typeface="Times New Roman" panose="02020603050405020304" pitchFamily="18" charset="0"/>
              </a:rPr>
              <a:t>(</a:t>
            </a:r>
            <a:r>
              <a:rPr lang="en-US" altLang="en-US" dirty="0" err="1">
                <a:latin typeface="Times New Roman" panose="02020603050405020304" pitchFamily="18" charset="0"/>
              </a:rPr>
              <a:t>trạng</a:t>
            </a:r>
            <a:r>
              <a:rPr lang="en-US" altLang="en-US" dirty="0">
                <a:latin typeface="Times New Roman" panose="02020603050405020304" pitchFamily="18" charset="0"/>
              </a:rPr>
              <a:t> </a:t>
            </a:r>
            <a:r>
              <a:rPr lang="en-US" altLang="en-US" dirty="0" err="1">
                <a:latin typeface="Times New Roman" panose="02020603050405020304" pitchFamily="18" charset="0"/>
              </a:rPr>
              <a:t>thái</a:t>
            </a:r>
            <a:r>
              <a:rPr lang="en-US" altLang="en-US" dirty="0">
                <a:latin typeface="Times New Roman" panose="02020603050405020304" pitchFamily="18" charset="0"/>
              </a:rPr>
              <a:t>, </a:t>
            </a:r>
            <a:r>
              <a:rPr lang="en-US" altLang="en-US" dirty="0" err="1">
                <a:latin typeface="Times New Roman" panose="02020603050405020304" pitchFamily="18" charset="0"/>
              </a:rPr>
              <a:t>tính</a:t>
            </a:r>
            <a:r>
              <a:rPr lang="en-US" altLang="en-US" dirty="0">
                <a:latin typeface="Times New Roman" panose="02020603050405020304" pitchFamily="18" charset="0"/>
              </a:rPr>
              <a:t> </a:t>
            </a:r>
            <a:r>
              <a:rPr lang="en-US" altLang="en-US" dirty="0" err="1">
                <a:latin typeface="Times New Roman" panose="02020603050405020304" pitchFamily="18" charset="0"/>
              </a:rPr>
              <a:t>chất</a:t>
            </a:r>
            <a:r>
              <a:rPr lang="en-US" altLang="en-US" dirty="0">
                <a:latin typeface="Times New Roman" panose="02020603050405020304" pitchFamily="18" charset="0"/>
              </a:rPr>
              <a:t>) </a:t>
            </a:r>
            <a:r>
              <a:rPr lang="en-US" altLang="en-US" dirty="0" err="1">
                <a:latin typeface="Times New Roman" panose="02020603050405020304" pitchFamily="18" charset="0"/>
              </a:rPr>
              <a:t>có</a:t>
            </a:r>
            <a:r>
              <a:rPr lang="en-US" altLang="en-US" dirty="0">
                <a:latin typeface="Times New Roman" panose="02020603050405020304" pitchFamily="18" charset="0"/>
              </a:rPr>
              <a:t> </a:t>
            </a:r>
            <a:r>
              <a:rPr lang="en-US" altLang="en-US" dirty="0" err="1">
                <a:latin typeface="Times New Roman" panose="02020603050405020304" pitchFamily="18" charset="0"/>
              </a:rPr>
              <a:t>phụ</a:t>
            </a:r>
            <a:r>
              <a:rPr lang="en-US" altLang="en-US" dirty="0">
                <a:latin typeface="Times New Roman" panose="02020603050405020304" pitchFamily="18" charset="0"/>
              </a:rPr>
              <a:t> </a:t>
            </a:r>
            <a:r>
              <a:rPr lang="en-US" altLang="en-US" dirty="0" err="1">
                <a:latin typeface="Times New Roman" panose="02020603050405020304" pitchFamily="18" charset="0"/>
              </a:rPr>
              <a:t>âm</a:t>
            </a:r>
            <a:r>
              <a:rPr lang="en-US" altLang="en-US" dirty="0">
                <a:latin typeface="Times New Roman" panose="02020603050405020304" pitchFamily="18" charset="0"/>
              </a:rPr>
              <a:t> </a:t>
            </a:r>
            <a:r>
              <a:rPr lang="en-US" altLang="en-US" dirty="0" err="1">
                <a:latin typeface="Times New Roman" panose="02020603050405020304" pitchFamily="18" charset="0"/>
              </a:rPr>
              <a:t>đầu</a:t>
            </a:r>
            <a:r>
              <a:rPr lang="en-US" altLang="en-US" dirty="0">
                <a:latin typeface="Times New Roman" panose="02020603050405020304" pitchFamily="18" charset="0"/>
              </a:rPr>
              <a:t> </a:t>
            </a:r>
            <a:r>
              <a:rPr lang="en-US" altLang="en-US" dirty="0" err="1">
                <a:latin typeface="Times New Roman" panose="02020603050405020304" pitchFamily="18" charset="0"/>
              </a:rPr>
              <a:t>là</a:t>
            </a:r>
            <a:r>
              <a:rPr lang="en-US" altLang="en-US" dirty="0">
                <a:latin typeface="Times New Roman" panose="02020603050405020304" pitchFamily="18" charset="0"/>
              </a:rPr>
              <a:t> V</a:t>
            </a:r>
          </a:p>
        </p:txBody>
      </p:sp>
      <p:sp>
        <p:nvSpPr>
          <p:cNvPr id="43011" name="AutoShape 3">
            <a:hlinkClick r:id="rId2" action="ppaction://hlinksldjump"/>
            <a:extLst>
              <a:ext uri="{FF2B5EF4-FFF2-40B4-BE49-F238E27FC236}">
                <a16:creationId xmlns:a16="http://schemas.microsoft.com/office/drawing/2014/main" id="{EE66D74B-F4CD-1177-FF57-2E755B9916A3}"/>
              </a:ext>
            </a:extLst>
          </p:cNvPr>
          <p:cNvSpPr>
            <a:spLocks noChangeArrowheads="1"/>
          </p:cNvSpPr>
          <p:nvPr/>
        </p:nvSpPr>
        <p:spPr bwMode="auto">
          <a:xfrm>
            <a:off x="8153400" y="6477000"/>
            <a:ext cx="609600" cy="381000"/>
          </a:xfrm>
          <a:prstGeom prst="leftArrow">
            <a:avLst>
              <a:gd name="adj1" fmla="val 50000"/>
              <a:gd name="adj2" fmla="val 4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48" name="AutoShape 4">
            <a:extLst>
              <a:ext uri="{FF2B5EF4-FFF2-40B4-BE49-F238E27FC236}">
                <a16:creationId xmlns:a16="http://schemas.microsoft.com/office/drawing/2014/main" id="{2AB74949-7FD5-8E08-C420-F8B8AD6DDD3C}"/>
              </a:ext>
            </a:extLst>
          </p:cNvPr>
          <p:cNvSpPr>
            <a:spLocks noChangeArrowheads="1"/>
          </p:cNvSpPr>
          <p:nvPr/>
        </p:nvSpPr>
        <p:spPr bwMode="auto">
          <a:xfrm>
            <a:off x="2895600" y="3733800"/>
            <a:ext cx="2819400" cy="2133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92D050"/>
          </a:solidFill>
          <a:ln w="57150" cmpd="thinThick">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a:solidFill>
                  <a:schemeClr val="tx2"/>
                </a:solidFill>
                <a:latin typeface="Times New Roman" panose="02020603050405020304" pitchFamily="18" charset="0"/>
              </a:rPr>
              <a:t>Vẫn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linds(horizontal)">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6000" r="-6000"/>
          </a:stretch>
        </a:blipFill>
        <a:effectLst/>
      </p:bgPr>
    </p:bg>
    <p:spTree>
      <p:nvGrpSpPr>
        <p:cNvPr id="1" name=""/>
        <p:cNvGrpSpPr/>
        <p:nvPr/>
      </p:nvGrpSpPr>
      <p:grpSpPr>
        <a:xfrm>
          <a:off x="0" y="0"/>
          <a:ext cx="0" cy="0"/>
          <a:chOff x="0" y="0"/>
          <a:chExt cx="0" cy="0"/>
        </a:xfrm>
      </p:grpSpPr>
      <p:sp>
        <p:nvSpPr>
          <p:cNvPr id="2" name="Rounded Rectangle 1"/>
          <p:cNvSpPr/>
          <p:nvPr/>
        </p:nvSpPr>
        <p:spPr>
          <a:xfrm>
            <a:off x="1143000" y="304800"/>
            <a:ext cx="51816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TextBox 2"/>
          <p:cNvSpPr txBox="1"/>
          <p:nvPr/>
        </p:nvSpPr>
        <p:spPr>
          <a:xfrm>
            <a:off x="2090818" y="490090"/>
            <a:ext cx="5410200" cy="830997"/>
          </a:xfrm>
          <a:prstGeom prst="rect">
            <a:avLst/>
          </a:prstGeom>
          <a:noFill/>
        </p:spPr>
        <p:txBody>
          <a:bodyPr wrap="square" rtlCol="0">
            <a:spAutoFit/>
          </a:bodyPr>
          <a:lstStyle/>
          <a:p>
            <a:r>
              <a:rPr lang="vi-VN" sz="4800" dirty="0">
                <a:latin typeface="Times New Roman" pitchFamily="18" charset="0"/>
                <a:cs typeface="Times New Roman" pitchFamily="18" charset="0"/>
              </a:rPr>
              <a:t>Số từ là gì?</a:t>
            </a:r>
            <a:endParaRPr lang="en-US" sz="4800" dirty="0">
              <a:latin typeface="Times New Roman" pitchFamily="18" charset="0"/>
              <a:cs typeface="Times New Roman" pitchFamily="18" charset="0"/>
            </a:endParaRPr>
          </a:p>
        </p:txBody>
      </p:sp>
      <p:sp>
        <p:nvSpPr>
          <p:cNvPr id="4" name="TextBox 3"/>
          <p:cNvSpPr txBox="1"/>
          <p:nvPr/>
        </p:nvSpPr>
        <p:spPr>
          <a:xfrm>
            <a:off x="287864" y="2362200"/>
            <a:ext cx="8477485" cy="584775"/>
          </a:xfrm>
          <a:prstGeom prst="rect">
            <a:avLst/>
          </a:prstGeom>
          <a:solidFill>
            <a:srgbClr val="FFFFFF"/>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A:</a:t>
            </a:r>
            <a:r>
              <a:rPr lang="vi-VN" sz="3200" dirty="0">
                <a:latin typeface="Times New Roman" pitchFamily="18" charset="0"/>
                <a:cs typeface="Times New Roman" pitchFamily="18" charset="0"/>
              </a:rPr>
              <a:t>Là những từ chỉ số lượng hoặc thứ tự của sự vật</a:t>
            </a:r>
            <a:r>
              <a:rPr lang="en-US" sz="3200" dirty="0">
                <a:latin typeface="Times New Roman" pitchFamily="18" charset="0"/>
                <a:cs typeface="Times New Roman" pitchFamily="18" charset="0"/>
              </a:rPr>
              <a:t> </a:t>
            </a:r>
          </a:p>
        </p:txBody>
      </p:sp>
      <p:sp>
        <p:nvSpPr>
          <p:cNvPr id="6" name="TextBox 5"/>
          <p:cNvSpPr txBox="1"/>
          <p:nvPr/>
        </p:nvSpPr>
        <p:spPr>
          <a:xfrm>
            <a:off x="287865" y="5257800"/>
            <a:ext cx="4969936" cy="646331"/>
          </a:xfrm>
          <a:prstGeom prst="rect">
            <a:avLst/>
          </a:prstGeom>
          <a:solidFill>
            <a:srgbClr val="FFFFFF"/>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dirty="0">
                <a:latin typeface="Times New Roman" pitchFamily="18" charset="0"/>
                <a:cs typeface="Times New Roman" pitchFamily="18" charset="0"/>
              </a:rPr>
              <a:t>D:</a:t>
            </a:r>
            <a:r>
              <a:rPr lang="vi-VN" sz="3600" dirty="0">
                <a:latin typeface="Times New Roman" pitchFamily="18" charset="0"/>
                <a:cs typeface="Times New Roman" pitchFamily="18" charset="0"/>
              </a:rPr>
              <a:t>Là những từ chỉ lượng</a:t>
            </a:r>
            <a:r>
              <a:rPr lang="en-US" sz="3600" dirty="0">
                <a:latin typeface="Times New Roman" pitchFamily="18" charset="0"/>
                <a:cs typeface="Times New Roman" pitchFamily="18" charset="0"/>
              </a:rPr>
              <a:t> </a:t>
            </a:r>
          </a:p>
        </p:txBody>
      </p:sp>
      <p:sp>
        <p:nvSpPr>
          <p:cNvPr id="7" name="TextBox 6"/>
          <p:cNvSpPr txBox="1"/>
          <p:nvPr/>
        </p:nvSpPr>
        <p:spPr>
          <a:xfrm>
            <a:off x="287864" y="4267200"/>
            <a:ext cx="8477485" cy="646331"/>
          </a:xfrm>
          <a:prstGeom prst="rect">
            <a:avLst/>
          </a:prstGeom>
          <a:solidFill>
            <a:srgbClr val="FFFFFF"/>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dirty="0">
                <a:latin typeface="Times New Roman" pitchFamily="18" charset="0"/>
                <a:cs typeface="Times New Roman" pitchFamily="18" charset="0"/>
              </a:rPr>
              <a:t>C:</a:t>
            </a:r>
            <a:r>
              <a:rPr lang="vi-VN" sz="3600" dirty="0">
                <a:latin typeface="Times New Roman" pitchFamily="18" charset="0"/>
                <a:cs typeface="Times New Roman" pitchFamily="18" charset="0"/>
              </a:rPr>
              <a:t>Là những từ chỉ số lượng xác định</a:t>
            </a:r>
            <a:endParaRPr lang="en-US" sz="3600" dirty="0">
              <a:latin typeface="Times New Roman" pitchFamily="18" charset="0"/>
              <a:cs typeface="Times New Roman" pitchFamily="18" charset="0"/>
            </a:endParaRPr>
          </a:p>
        </p:txBody>
      </p:sp>
      <p:sp>
        <p:nvSpPr>
          <p:cNvPr id="8" name="TextBox 7"/>
          <p:cNvSpPr txBox="1"/>
          <p:nvPr/>
        </p:nvSpPr>
        <p:spPr>
          <a:xfrm>
            <a:off x="251936" y="3404175"/>
            <a:ext cx="8513414" cy="646331"/>
          </a:xfrm>
          <a:prstGeom prst="rect">
            <a:avLst/>
          </a:prstGeom>
          <a:solidFill>
            <a:srgbClr val="FFFFFF"/>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dirty="0">
                <a:latin typeface="Times New Roman" pitchFamily="18" charset="0"/>
                <a:cs typeface="Times New Roman" pitchFamily="18" charset="0"/>
              </a:rPr>
              <a:t>B:</a:t>
            </a:r>
            <a:r>
              <a:rPr lang="vi-VN" sz="3600" dirty="0">
                <a:latin typeface="Times New Roman" pitchFamily="18" charset="0"/>
                <a:cs typeface="Times New Roman" pitchFamily="18" charset="0"/>
              </a:rPr>
              <a:t>Là những từ biểu thị số lượng của sự vật</a:t>
            </a:r>
            <a:endParaRPr lang="en-US" sz="3600" dirty="0">
              <a:latin typeface="Times New Roman" pitchFamily="18" charset="0"/>
              <a:cs typeface="Times New Roman" pitchFamily="18" charset="0"/>
            </a:endParaRPr>
          </a:p>
        </p:txBody>
      </p:sp>
      <p:pic>
        <p:nvPicPr>
          <p:cNvPr id="9" name="q1">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p:blipFill>
        <p:spPr>
          <a:xfrm>
            <a:off x="8077200" y="5630373"/>
            <a:ext cx="1222549" cy="1126602"/>
          </a:xfrm>
          <a:prstGeom prst="rect">
            <a:avLst/>
          </a:prstGeom>
        </p:spPr>
      </p:pic>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240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240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34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244330" y="2345801"/>
            <a:ext cx="609600" cy="609600"/>
          </a:xfrm>
          <a:prstGeom prst="rect">
            <a:avLst/>
          </a:prstGeom>
        </p:spPr>
      </p:pic>
      <p:sp>
        <p:nvSpPr>
          <p:cNvPr id="16" name="Cloud 15"/>
          <p:cNvSpPr/>
          <p:nvPr/>
        </p:nvSpPr>
        <p:spPr>
          <a:xfrm>
            <a:off x="4240276" y="-27290"/>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7" name="TextBox 16"/>
          <p:cNvSpPr txBox="1"/>
          <p:nvPr/>
        </p:nvSpPr>
        <p:spPr>
          <a:xfrm>
            <a:off x="5397130" y="532795"/>
            <a:ext cx="1752600" cy="1077218"/>
          </a:xfrm>
          <a:prstGeom prst="rect">
            <a:avLst/>
          </a:prstGeom>
          <a:noFill/>
        </p:spPr>
        <p:txBody>
          <a:bodyPr wrap="square" rtlCol="0">
            <a:spAutoFit/>
          </a:bodyPr>
          <a:lstStyle/>
          <a:p>
            <a:r>
              <a:rPr lang="en-US" sz="3200" b="1" dirty="0">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62345" y="4001362"/>
            <a:ext cx="1233055" cy="1256068"/>
          </a:xfrm>
          <a:prstGeom prst="rect">
            <a:avLst/>
          </a:prstGeom>
        </p:spPr>
      </p:pic>
      <p:pic>
        <p:nvPicPr>
          <p:cNvPr id="19" name="Picture 18"/>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6927" y="4928175"/>
            <a:ext cx="1233055" cy="1256068"/>
          </a:xfrm>
          <a:prstGeom prst="rect">
            <a:avLst/>
          </a:prstGeom>
        </p:spPr>
      </p:pic>
      <p:pic>
        <p:nvPicPr>
          <p:cNvPr id="20" name="Picture 19"/>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34636" y="2979067"/>
            <a:ext cx="1233055" cy="1256068"/>
          </a:xfrm>
          <a:prstGeom prst="rect">
            <a:avLst/>
          </a:prstGeom>
        </p:spPr>
      </p:pic>
      <p:grpSp>
        <p:nvGrpSpPr>
          <p:cNvPr id="21" name="times up"/>
          <p:cNvGrpSpPr/>
          <p:nvPr/>
        </p:nvGrpSpPr>
        <p:grpSpPr>
          <a:xfrm>
            <a:off x="7950740" y="1775963"/>
            <a:ext cx="1205624" cy="362438"/>
            <a:chOff x="4284637" y="-304827"/>
            <a:chExt cx="2669678" cy="697560"/>
          </a:xfrm>
        </p:grpSpPr>
        <p:sp>
          <p:nvSpPr>
            <p:cNvPr id="22" name="Rounded Rectangle 21"/>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23" name="Rounded Rectangle 22"/>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1"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1" i="0" u="none" strike="noStrike" kern="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1"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24" name="Rectangle 23"/>
          <p:cNvSpPr/>
          <p:nvPr/>
        </p:nvSpPr>
        <p:spPr>
          <a:xfrm>
            <a:off x="8265854" y="24353"/>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0000"/>
                </a:solidFill>
                <a:effectLst/>
                <a:uLnTx/>
                <a:uFillTx/>
                <a:latin typeface="Calibri"/>
                <a:ea typeface="+mn-ea"/>
                <a:cs typeface="+mn-cs"/>
              </a:rPr>
              <a:t>START</a:t>
            </a:r>
          </a:p>
        </p:txBody>
      </p:sp>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65587" y="328734"/>
            <a:ext cx="1370670" cy="1366322"/>
          </a:xfrm>
          <a:prstGeom prst="rect">
            <a:avLst/>
          </a:prstGeom>
        </p:spPr>
      </p:pic>
      <p:grpSp>
        <p:nvGrpSpPr>
          <p:cNvPr id="26" name="Clock hand spin">
            <a:extLst>
              <a:ext uri="{FF2B5EF4-FFF2-40B4-BE49-F238E27FC236}">
                <a16:creationId xmlns:a16="http://schemas.microsoft.com/office/drawing/2014/main" id="{BB0445D5-A6E5-40E7-BBDD-5E3EFA13BDED}"/>
              </a:ext>
            </a:extLst>
          </p:cNvPr>
          <p:cNvGrpSpPr/>
          <p:nvPr/>
        </p:nvGrpSpPr>
        <p:grpSpPr>
          <a:xfrm rot="1786145">
            <a:off x="8288299" y="882426"/>
            <a:ext cx="525701" cy="509437"/>
            <a:chOff x="840573" y="2379277"/>
            <a:chExt cx="3829048" cy="3849975"/>
          </a:xfrm>
        </p:grpSpPr>
        <p:sp>
          <p:nvSpPr>
            <p:cNvPr id="27"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8"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29" name="TextBox 28"/>
          <p:cNvSpPr txBox="1"/>
          <p:nvPr/>
        </p:nvSpPr>
        <p:spPr>
          <a:xfrm>
            <a:off x="8708357" y="951467"/>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3</a:t>
            </a:r>
          </a:p>
        </p:txBody>
      </p:sp>
      <p:sp>
        <p:nvSpPr>
          <p:cNvPr id="30" name="TextBox 29"/>
          <p:cNvSpPr txBox="1"/>
          <p:nvPr/>
        </p:nvSpPr>
        <p:spPr>
          <a:xfrm>
            <a:off x="8455770" y="1205114"/>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6</a:t>
            </a:r>
          </a:p>
        </p:txBody>
      </p:sp>
      <p:sp>
        <p:nvSpPr>
          <p:cNvPr id="31" name="TextBox 30"/>
          <p:cNvSpPr txBox="1"/>
          <p:nvPr/>
        </p:nvSpPr>
        <p:spPr>
          <a:xfrm>
            <a:off x="8110045" y="989037"/>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9</a:t>
            </a:r>
          </a:p>
        </p:txBody>
      </p:sp>
      <p:sp>
        <p:nvSpPr>
          <p:cNvPr id="32" name="TextBox 31"/>
          <p:cNvSpPr txBox="1"/>
          <p:nvPr/>
        </p:nvSpPr>
        <p:spPr>
          <a:xfrm>
            <a:off x="8393943" y="705246"/>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12</a:t>
            </a:r>
          </a:p>
        </p:txBody>
      </p:sp>
    </p:spTree>
    <p:extLst>
      <p:ext uri="{BB962C8B-B14F-4D97-AF65-F5344CB8AC3E}">
        <p14:creationId xmlns:p14="http://schemas.microsoft.com/office/powerpoint/2010/main" val="128026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80000">
                <p:cTn id="29" fill="hold" display="0">
                  <p:stCondLst>
                    <p:cond delay="indefinite"/>
                  </p:stCondLst>
                  <p:endCondLst>
                    <p:cond evt="onStopAudio" delay="0">
                      <p:tgtEl>
                        <p:sldTgt/>
                      </p:tgtEl>
                    </p:cond>
                  </p:endCondLst>
                </p:cTn>
                <p:tgtEl>
                  <p:spTgt spid="10"/>
                </p:tgtEl>
              </p:cMediaNode>
            </p:audio>
            <p:audio>
              <p:cMediaNode vol="80000">
                <p:cTn id="30" fill="hold" display="0">
                  <p:stCondLst>
                    <p:cond delay="indefinite"/>
                  </p:stCondLst>
                  <p:endCondLst>
                    <p:cond evt="onStopAudio" delay="0">
                      <p:tgtEl>
                        <p:sldTgt/>
                      </p:tgtEl>
                    </p:cond>
                  </p:endCondLst>
                </p:cTn>
                <p:tgtEl>
                  <p:spTgt spid="11"/>
                </p:tgtEl>
              </p:cMediaNode>
            </p:audio>
            <p:audio>
              <p:cMediaNode vol="80000">
                <p:cTn id="31" fill="hold" display="0">
                  <p:stCondLst>
                    <p:cond delay="indefinite"/>
                  </p:stCondLst>
                  <p:endCondLst>
                    <p:cond evt="onStopAudio" delay="0">
                      <p:tgtEl>
                        <p:sldTgt/>
                      </p:tgtEl>
                    </p:cond>
                  </p:endCondLst>
                </p:cTn>
                <p:tgtEl>
                  <p:spTgt spid="12"/>
                </p:tgtEl>
              </p:cMediaNode>
            </p:audio>
            <p:audio>
              <p:cMediaNode vol="80000">
                <p:cTn id="32" fill="hold" display="0">
                  <p:stCondLst>
                    <p:cond delay="indefinite"/>
                  </p:stCondLst>
                  <p:endCondLst>
                    <p:cond evt="onStopAudio" delay="0">
                      <p:tgtEl>
                        <p:sldTgt/>
                      </p:tgtEl>
                    </p:cond>
                  </p:endCondLst>
                </p:cTn>
                <p:tgtEl>
                  <p:spTgt spid="13"/>
                </p:tgtEl>
              </p:cMediaNode>
            </p:audio>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 presetClass="mediacall" presetSubtype="0" fill="hold" nodeType="withEffect">
                                  <p:stCondLst>
                                    <p:cond delay="0"/>
                                  </p:stCondLst>
                                  <p:childTnLst>
                                    <p:cmd type="call" cmd="playFrom(0.0)">
                                      <p:cBhvr>
                                        <p:cTn id="43" dur="8091" fill="hold"/>
                                        <p:tgtEl>
                                          <p:spTgt spid="10"/>
                                        </p:tgtEl>
                                      </p:cBhvr>
                                    </p:cmd>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6"/>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 presetClass="mediacall" presetSubtype="0" fill="hold" nodeType="withEffect">
                                  <p:stCondLst>
                                    <p:cond delay="0"/>
                                  </p:stCondLst>
                                  <p:childTnLst>
                                    <p:cmd type="call" cmd="playFrom(0.0)">
                                      <p:cBhvr>
                                        <p:cTn id="57" dur="8150" fill="hold"/>
                                        <p:tgtEl>
                                          <p:spTgt spid="13"/>
                                        </p:tgtEl>
                                      </p:cBhvr>
                                    </p:cmd>
                                  </p:childTnLst>
                                </p:cTn>
                              </p:par>
                            </p:childTnLst>
                          </p:cTn>
                        </p:par>
                      </p:childTnLst>
                    </p:cTn>
                  </p:par>
                </p:childTnLst>
              </p:cTn>
              <p:nextCondLst>
                <p:cond evt="onClick" delay="0">
                  <p:tgtEl>
                    <p:spTgt spid="8"/>
                  </p:tgtEl>
                </p:cond>
              </p:nextCondLst>
            </p:seq>
            <p:seq concurrent="1" nextAc="seek">
              <p:cTn id="58" restart="whenNotActive" fill="hold" evtFilter="cancelBubble" nodeType="interactiveSeq">
                <p:stCondLst>
                  <p:cond evt="onClick" delay="0">
                    <p:tgtEl>
                      <p:spTgt spid="7"/>
                    </p:tgtEl>
                  </p:cond>
                </p:stCondLst>
                <p:endSync evt="end" delay="0">
                  <p:rtn val="all"/>
                </p:endSync>
                <p:childTnLst>
                  <p:par>
                    <p:cTn id="59" fill="hold">
                      <p:stCondLst>
                        <p:cond delay="0"/>
                      </p:stCondLst>
                      <p:childTnLst>
                        <p:par>
                          <p:cTn id="60" fill="hold">
                            <p:stCondLst>
                              <p:cond delay="0"/>
                            </p:stCondLst>
                            <p:childTnLst>
                              <p:par>
                                <p:cTn id="61" presetID="1" presetClass="mediacall" presetSubtype="0" fill="hold" nodeType="withEffect">
                                  <p:stCondLst>
                                    <p:cond delay="0"/>
                                  </p:stCondLst>
                                  <p:childTnLst>
                                    <p:cmd type="call" cmd="playFrom(0.0)">
                                      <p:cBhvr>
                                        <p:cTn id="62" dur="8150" fill="hold"/>
                                        <p:tgtEl>
                                          <p:spTgt spid="12"/>
                                        </p:tgtEl>
                                      </p:cBhvr>
                                    </p:cmd>
                                  </p:childTnLst>
                                </p:cTn>
                              </p:par>
                              <p:par>
                                <p:cTn id="63" presetID="10"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6"/>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par>
                                <p:cTn id="72" presetID="1" presetClass="mediacall" presetSubtype="0" fill="hold" nodeType="withEffect">
                                  <p:stCondLst>
                                    <p:cond delay="0"/>
                                  </p:stCondLst>
                                  <p:childTnLst>
                                    <p:cmd type="call" cmd="playFrom(0.0)">
                                      <p:cBhvr>
                                        <p:cTn id="73" dur="8150" fill="hold"/>
                                        <p:tgtEl>
                                          <p:spTgt spid="11"/>
                                        </p:tgtEl>
                                      </p:cBhvr>
                                    </p:cmd>
                                  </p:childTnLst>
                                </p:cTn>
                              </p:par>
                            </p:childTnLst>
                          </p:cTn>
                        </p:par>
                      </p:childTnLst>
                    </p:cTn>
                  </p:par>
                </p:childTnLst>
              </p:cTn>
              <p:nextCondLst>
                <p:cond evt="onClick" delay="0">
                  <p:tgtEl>
                    <p:spTgt spid="6"/>
                  </p:tgtEl>
                </p:cond>
              </p:nextCondLst>
            </p:seq>
            <p:seq concurrent="1" nextAc="seek">
              <p:cTn id="74" restart="whenNotActive" fill="hold" evtFilter="cancelBubble" nodeType="interactiveSeq">
                <p:stCondLst>
                  <p:cond evt="onClick" delay="0">
                    <p:tgtEl>
                      <p:spTgt spid="24"/>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6"/>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3000" fill="hold"/>
                                        <p:tgtEl>
                                          <p:spTgt spid="21"/>
                                        </p:tgtEl>
                                        <p:attrNameLst>
                                          <p:attrName>ppt_w</p:attrName>
                                        </p:attrNameLst>
                                      </p:cBhvr>
                                      <p:tavLst>
                                        <p:tav tm="0">
                                          <p:val>
                                            <p:fltVal val="0"/>
                                          </p:val>
                                        </p:tav>
                                        <p:tav tm="100000">
                                          <p:val>
                                            <p:strVal val="#ppt_w"/>
                                          </p:val>
                                        </p:tav>
                                      </p:tavLst>
                                    </p:anim>
                                    <p:anim calcmode="lin" valueType="num">
                                      <p:cBhvr>
                                        <p:cTn id="83" dur="3000" fill="hold"/>
                                        <p:tgtEl>
                                          <p:spTgt spid="21"/>
                                        </p:tgtEl>
                                        <p:attrNameLst>
                                          <p:attrName>ppt_h</p:attrName>
                                        </p:attrNameLst>
                                      </p:cBhvr>
                                      <p:tavLst>
                                        <p:tav tm="0">
                                          <p:val>
                                            <p:fltVal val="0"/>
                                          </p:val>
                                        </p:tav>
                                        <p:tav tm="100000">
                                          <p:val>
                                            <p:strVal val="#ppt_h"/>
                                          </p:val>
                                        </p:tav>
                                      </p:tavLst>
                                    </p:anim>
                                    <p:animEffect transition="in" filter="fade">
                                      <p:cBhvr>
                                        <p:cTn id="84" dur="3000"/>
                                        <p:tgtEl>
                                          <p:spTgt spid="21"/>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4"/>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D153B33-75D2-1F5A-C3A7-608A94332FE3}"/>
              </a:ext>
            </a:extLst>
          </p:cNvPr>
          <p:cNvSpPr>
            <a:spLocks noChangeArrowheads="1"/>
          </p:cNvSpPr>
          <p:nvPr/>
        </p:nvSpPr>
        <p:spPr bwMode="auto">
          <a:xfrm>
            <a:off x="457200" y="1066800"/>
            <a:ext cx="8686800" cy="1143000"/>
          </a:xfrm>
          <a:prstGeom prst="rect">
            <a:avLst/>
          </a:prstGeom>
          <a:noFill/>
          <a:ln w="76200" cmpd="tri" algn="ctr">
            <a:solidFill>
              <a:srgbClr val="008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latin typeface="Times New Roman" panose="02020603050405020304" pitchFamily="18" charset="0"/>
              </a:rPr>
              <a:t>Câu 4:</a:t>
            </a:r>
            <a:r>
              <a:rPr lang="en-US" altLang="en-US">
                <a:latin typeface="Times New Roman" panose="02020603050405020304" pitchFamily="18" charset="0"/>
              </a:rPr>
              <a:t> Biểu thị sự giống nhau của hiện tượng này với hiện tượng kia, có phụ âm đầu là C</a:t>
            </a:r>
          </a:p>
        </p:txBody>
      </p:sp>
      <p:sp>
        <p:nvSpPr>
          <p:cNvPr id="44035" name="AutoShape 3">
            <a:hlinkClick r:id="rId2" action="ppaction://hlinksldjump"/>
            <a:extLst>
              <a:ext uri="{FF2B5EF4-FFF2-40B4-BE49-F238E27FC236}">
                <a16:creationId xmlns:a16="http://schemas.microsoft.com/office/drawing/2014/main" id="{793D10F8-5D0D-B98A-AC18-D69DC6FBB1FD}"/>
              </a:ext>
            </a:extLst>
          </p:cNvPr>
          <p:cNvSpPr>
            <a:spLocks noChangeArrowheads="1"/>
          </p:cNvSpPr>
          <p:nvPr/>
        </p:nvSpPr>
        <p:spPr bwMode="auto">
          <a:xfrm>
            <a:off x="8153400" y="6477000"/>
            <a:ext cx="609600" cy="381000"/>
          </a:xfrm>
          <a:prstGeom prst="leftArrow">
            <a:avLst>
              <a:gd name="adj1" fmla="val 50000"/>
              <a:gd name="adj2" fmla="val 4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72" name="AutoShape 4">
            <a:extLst>
              <a:ext uri="{FF2B5EF4-FFF2-40B4-BE49-F238E27FC236}">
                <a16:creationId xmlns:a16="http://schemas.microsoft.com/office/drawing/2014/main" id="{D644FBC5-0FC1-891E-5303-CBF83FFE54B8}"/>
              </a:ext>
            </a:extLst>
          </p:cNvPr>
          <p:cNvSpPr>
            <a:spLocks noChangeArrowheads="1"/>
          </p:cNvSpPr>
          <p:nvPr/>
        </p:nvSpPr>
        <p:spPr bwMode="auto">
          <a:xfrm>
            <a:off x="2971800" y="3733800"/>
            <a:ext cx="2819400" cy="2133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92D050"/>
          </a:solidFill>
          <a:ln w="57150" cmpd="thinThick">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a:solidFill>
                  <a:schemeClr val="tx2"/>
                </a:solidFill>
                <a:latin typeface="Times New Roman" panose="02020603050405020304" pitchFamily="18" charset="0"/>
              </a:rPr>
              <a:t>Cũng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blinds(horizontal)">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BBCA511-593F-DED2-4C72-704D58F044BB}"/>
              </a:ext>
            </a:extLst>
          </p:cNvPr>
          <p:cNvSpPr>
            <a:spLocks noChangeArrowheads="1"/>
          </p:cNvSpPr>
          <p:nvPr/>
        </p:nvSpPr>
        <p:spPr bwMode="auto">
          <a:xfrm>
            <a:off x="0" y="1524000"/>
            <a:ext cx="9144000" cy="1630363"/>
          </a:xfrm>
          <a:prstGeom prst="rect">
            <a:avLst/>
          </a:prstGeom>
          <a:noFill/>
          <a:ln w="76200" cmpd="tri" algn="ctr">
            <a:solidFill>
              <a:srgbClr val="008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latin typeface="Times New Roman" panose="02020603050405020304" pitchFamily="18" charset="0"/>
              </a:rPr>
              <a:t>Câu 5:</a:t>
            </a:r>
            <a:r>
              <a:rPr lang="en-US" altLang="en-US">
                <a:latin typeface="Times New Roman" panose="02020603050405020304" pitchFamily="18" charset="0"/>
              </a:rPr>
              <a:t> Thường dùng trong câu phủ định, biểu thị sự không tồn tại của một hành động (trạng thái,tính chất) nào đó, có phụ âm đầu là K</a:t>
            </a:r>
          </a:p>
        </p:txBody>
      </p:sp>
      <p:sp>
        <p:nvSpPr>
          <p:cNvPr id="45059" name="AutoShape 3">
            <a:hlinkClick r:id="rId2" action="ppaction://hlinksldjump"/>
            <a:extLst>
              <a:ext uri="{FF2B5EF4-FFF2-40B4-BE49-F238E27FC236}">
                <a16:creationId xmlns:a16="http://schemas.microsoft.com/office/drawing/2014/main" id="{099A9D5F-74BF-4BB6-B16A-EA5D56522829}"/>
              </a:ext>
            </a:extLst>
          </p:cNvPr>
          <p:cNvSpPr>
            <a:spLocks noChangeArrowheads="1"/>
          </p:cNvSpPr>
          <p:nvPr/>
        </p:nvSpPr>
        <p:spPr bwMode="auto">
          <a:xfrm>
            <a:off x="8153400" y="6477000"/>
            <a:ext cx="609600" cy="381000"/>
          </a:xfrm>
          <a:prstGeom prst="leftArrow">
            <a:avLst>
              <a:gd name="adj1" fmla="val 50000"/>
              <a:gd name="adj2" fmla="val 4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796" name="AutoShape 4">
            <a:extLst>
              <a:ext uri="{FF2B5EF4-FFF2-40B4-BE49-F238E27FC236}">
                <a16:creationId xmlns:a16="http://schemas.microsoft.com/office/drawing/2014/main" id="{C3D3ABDD-244A-C72F-9EA8-D94DE727D21F}"/>
              </a:ext>
            </a:extLst>
          </p:cNvPr>
          <p:cNvSpPr>
            <a:spLocks noChangeArrowheads="1"/>
          </p:cNvSpPr>
          <p:nvPr/>
        </p:nvSpPr>
        <p:spPr bwMode="auto">
          <a:xfrm>
            <a:off x="2895600" y="3733800"/>
            <a:ext cx="2819400" cy="2133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92D050"/>
          </a:solidFill>
          <a:ln w="57150" cmpd="thinThick">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dirty="0" err="1">
                <a:solidFill>
                  <a:schemeClr val="tx2"/>
                </a:solidFill>
                <a:latin typeface="Times New Roman" panose="02020603050405020304" pitchFamily="18" charset="0"/>
              </a:rPr>
              <a:t>Không</a:t>
            </a:r>
            <a:endParaRPr lang="en-US" altLang="en-US" sz="4400" dirty="0">
              <a:solidFill>
                <a:schemeClr val="tx2"/>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linds(horizontal)">
                                      <p:cBhvr>
                                        <p:cTn id="7"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565651E-6067-D031-74B1-F2D383958DD0}"/>
              </a:ext>
            </a:extLst>
          </p:cNvPr>
          <p:cNvSpPr>
            <a:spLocks noChangeArrowheads="1"/>
          </p:cNvSpPr>
          <p:nvPr/>
        </p:nvSpPr>
        <p:spPr bwMode="auto">
          <a:xfrm>
            <a:off x="685800" y="990600"/>
            <a:ext cx="8077200" cy="1630363"/>
          </a:xfrm>
          <a:prstGeom prst="rect">
            <a:avLst/>
          </a:prstGeom>
          <a:noFill/>
          <a:ln w="76200" cmpd="tri" algn="ctr">
            <a:solidFill>
              <a:srgbClr val="008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latin typeface="Times New Roman" panose="02020603050405020304" pitchFamily="18" charset="0"/>
              </a:rPr>
              <a:t>Câu 6:</a:t>
            </a:r>
            <a:r>
              <a:rPr lang="en-US" altLang="en-US">
                <a:latin typeface="Times New Roman" panose="02020603050405020304" pitchFamily="18" charset="0"/>
              </a:rPr>
              <a:t> Thường đi kèm với tính từ để diễn tả ý nghĩa chỉ một mức độ nào đó, có phụ âm đầu là R</a:t>
            </a:r>
          </a:p>
        </p:txBody>
      </p:sp>
      <p:sp>
        <p:nvSpPr>
          <p:cNvPr id="46083" name="AutoShape 3">
            <a:hlinkClick r:id="rId2" action="ppaction://hlinksldjump"/>
            <a:extLst>
              <a:ext uri="{FF2B5EF4-FFF2-40B4-BE49-F238E27FC236}">
                <a16:creationId xmlns:a16="http://schemas.microsoft.com/office/drawing/2014/main" id="{831A1838-BB3B-3AB9-0B02-5A344891F4FC}"/>
              </a:ext>
            </a:extLst>
          </p:cNvPr>
          <p:cNvSpPr>
            <a:spLocks noChangeArrowheads="1"/>
          </p:cNvSpPr>
          <p:nvPr/>
        </p:nvSpPr>
        <p:spPr bwMode="auto">
          <a:xfrm>
            <a:off x="8153400" y="6477000"/>
            <a:ext cx="609600" cy="381000"/>
          </a:xfrm>
          <a:prstGeom prst="leftArrow">
            <a:avLst>
              <a:gd name="adj1" fmla="val 50000"/>
              <a:gd name="adj2" fmla="val 4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4820" name="AutoShape 4">
            <a:extLst>
              <a:ext uri="{FF2B5EF4-FFF2-40B4-BE49-F238E27FC236}">
                <a16:creationId xmlns:a16="http://schemas.microsoft.com/office/drawing/2014/main" id="{613B99E4-FAEC-00B5-95A5-B2882F93BC9D}"/>
              </a:ext>
            </a:extLst>
          </p:cNvPr>
          <p:cNvSpPr>
            <a:spLocks noChangeArrowheads="1"/>
          </p:cNvSpPr>
          <p:nvPr/>
        </p:nvSpPr>
        <p:spPr bwMode="auto">
          <a:xfrm>
            <a:off x="2895600" y="3733800"/>
            <a:ext cx="2819400" cy="2133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92D050"/>
          </a:solidFill>
          <a:ln w="57150" cmpd="thinThick">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a:solidFill>
                  <a:schemeClr val="tx2"/>
                </a:solidFill>
                <a:latin typeface="Times New Roman" panose="02020603050405020304" pitchFamily="18" charset="0"/>
              </a:rPr>
              <a:t>Rất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blinds(horizontal)">
                                      <p:cBhvr>
                                        <p:cTn id="7"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C8968041-C25D-C598-35FA-54B8E8B34DD0}"/>
              </a:ext>
            </a:extLst>
          </p:cNvPr>
          <p:cNvSpPr txBox="1">
            <a:spLocks noChangeArrowheads="1"/>
          </p:cNvSpPr>
          <p:nvPr/>
        </p:nvSpPr>
        <p:spPr bwMode="auto">
          <a:xfrm>
            <a:off x="137160" y="1263908"/>
            <a:ext cx="8930640" cy="4339650"/>
          </a:xfrm>
          <a:prstGeom prst="rect">
            <a:avLst/>
          </a:prstGeom>
          <a:noFill/>
          <a:ln w="9525" algn="ctr">
            <a:solidFill>
              <a:srgbClr val="D6009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a:solidFill>
                  <a:srgbClr val="FF0000"/>
                </a:solidFill>
                <a:sym typeface="Wingdings 2" panose="05020102010507070707" pitchFamily="18" charset="2"/>
              </a:rPr>
              <a:t>*</a:t>
            </a:r>
            <a:r>
              <a:rPr lang="en-US" altLang="en-US" sz="3600" b="1" dirty="0">
                <a:sym typeface="Wingdings 2" panose="05020102010507070707" pitchFamily="18" charset="2"/>
              </a:rPr>
              <a:t> </a:t>
            </a:r>
            <a:r>
              <a:rPr lang="en-US" altLang="en-US" b="1" dirty="0" err="1">
                <a:solidFill>
                  <a:srgbClr val="FF0000"/>
                </a:solidFill>
                <a:latin typeface="Times New Roman" panose="02020603050405020304" pitchFamily="18" charset="0"/>
                <a:sym typeface="Wingdings 2" panose="05020102010507070707" pitchFamily="18" charset="2"/>
              </a:rPr>
              <a:t>Đối</a:t>
            </a:r>
            <a:r>
              <a:rPr lang="en-US" altLang="en-US" b="1" dirty="0">
                <a:solidFill>
                  <a:srgbClr val="FF0000"/>
                </a:solidFill>
                <a:latin typeface="Times New Roman" panose="02020603050405020304" pitchFamily="18" charset="0"/>
                <a:sym typeface="Wingdings 2" panose="05020102010507070707" pitchFamily="18" charset="2"/>
              </a:rPr>
              <a:t> </a:t>
            </a:r>
            <a:r>
              <a:rPr lang="en-US" altLang="en-US" b="1" dirty="0" err="1">
                <a:solidFill>
                  <a:srgbClr val="FF0000"/>
                </a:solidFill>
                <a:latin typeface="Times New Roman" panose="02020603050405020304" pitchFamily="18" charset="0"/>
                <a:sym typeface="Wingdings 2" panose="05020102010507070707" pitchFamily="18" charset="2"/>
              </a:rPr>
              <a:t>với</a:t>
            </a:r>
            <a:r>
              <a:rPr lang="en-US" altLang="en-US" b="1" dirty="0">
                <a:solidFill>
                  <a:srgbClr val="FF0000"/>
                </a:solidFill>
                <a:latin typeface="Times New Roman" panose="02020603050405020304" pitchFamily="18" charset="0"/>
                <a:sym typeface="Wingdings 2" panose="05020102010507070707" pitchFamily="18" charset="2"/>
              </a:rPr>
              <a:t> </a:t>
            </a:r>
            <a:r>
              <a:rPr lang="en-US" altLang="en-US" b="1" dirty="0" err="1">
                <a:solidFill>
                  <a:srgbClr val="FF0000"/>
                </a:solidFill>
                <a:latin typeface="Times New Roman" panose="02020603050405020304" pitchFamily="18" charset="0"/>
                <a:sym typeface="Wingdings 2" panose="05020102010507070707" pitchFamily="18" charset="2"/>
              </a:rPr>
              <a:t>tiết</a:t>
            </a:r>
            <a:r>
              <a:rPr lang="en-US" altLang="en-US" b="1" dirty="0">
                <a:solidFill>
                  <a:srgbClr val="FF0000"/>
                </a:solidFill>
                <a:latin typeface="Times New Roman" panose="02020603050405020304" pitchFamily="18" charset="0"/>
                <a:sym typeface="Wingdings 2" panose="05020102010507070707" pitchFamily="18" charset="2"/>
              </a:rPr>
              <a:t> </a:t>
            </a:r>
            <a:r>
              <a:rPr lang="en-US" altLang="en-US" b="1" dirty="0" err="1">
                <a:solidFill>
                  <a:srgbClr val="FF0000"/>
                </a:solidFill>
                <a:latin typeface="Times New Roman" panose="02020603050405020304" pitchFamily="18" charset="0"/>
                <a:sym typeface="Wingdings 2" panose="05020102010507070707" pitchFamily="18" charset="2"/>
              </a:rPr>
              <a:t>học</a:t>
            </a:r>
            <a:r>
              <a:rPr lang="en-US" altLang="en-US" b="1" dirty="0">
                <a:solidFill>
                  <a:srgbClr val="FF0000"/>
                </a:solidFill>
                <a:latin typeface="Times New Roman" panose="02020603050405020304" pitchFamily="18" charset="0"/>
                <a:sym typeface="Wingdings 2" panose="05020102010507070707" pitchFamily="18" charset="2"/>
              </a:rPr>
              <a:t> </a:t>
            </a:r>
            <a:r>
              <a:rPr lang="en-US" altLang="en-US" b="1" dirty="0" err="1">
                <a:solidFill>
                  <a:srgbClr val="FF0000"/>
                </a:solidFill>
                <a:latin typeface="Times New Roman" panose="02020603050405020304" pitchFamily="18" charset="0"/>
                <a:sym typeface="Wingdings 2" panose="05020102010507070707" pitchFamily="18" charset="2"/>
              </a:rPr>
              <a:t>này</a:t>
            </a:r>
            <a:r>
              <a:rPr lang="en-US" altLang="en-US" b="1" dirty="0">
                <a:solidFill>
                  <a:srgbClr val="FF0000"/>
                </a:solidFill>
                <a:latin typeface="Times New Roman" panose="02020603050405020304" pitchFamily="18" charset="0"/>
                <a:sym typeface="Wingdings 2" panose="05020102010507070707" pitchFamily="18" charset="2"/>
              </a:rPr>
              <a:t>:</a:t>
            </a:r>
          </a:p>
          <a:p>
            <a:pPr eaLnBrk="1" hangingPunct="1">
              <a:spcBef>
                <a:spcPct val="50000"/>
              </a:spcBef>
              <a:buFontTx/>
              <a:buNone/>
            </a:pPr>
            <a:r>
              <a:rPr lang="vi-VN" altLang="en-US" b="1" dirty="0">
                <a:solidFill>
                  <a:srgbClr val="3333CC"/>
                </a:solidFill>
                <a:latin typeface="Times New Roman" panose="02020603050405020304" pitchFamily="18" charset="0"/>
                <a:sym typeface="Wingdings 2" panose="05020102010507070707" pitchFamily="18" charset="2"/>
              </a:rPr>
              <a:t>   </a:t>
            </a:r>
            <a:r>
              <a:rPr lang="en-US" altLang="en-US" b="1" dirty="0">
                <a:solidFill>
                  <a:srgbClr val="3333CC"/>
                </a:solidFill>
                <a:latin typeface="Times New Roman" panose="02020603050405020304" pitchFamily="18" charset="0"/>
                <a:sym typeface="Wingdings 2" panose="05020102010507070707" pitchFamily="18" charset="2"/>
              </a:rPr>
              <a:t>- </a:t>
            </a:r>
            <a:r>
              <a:rPr lang="en-US" altLang="en-US" b="1" dirty="0" err="1">
                <a:solidFill>
                  <a:srgbClr val="3333CC"/>
                </a:solidFill>
                <a:latin typeface="Times New Roman" panose="02020603050405020304" pitchFamily="18" charset="0"/>
                <a:sym typeface="Wingdings 2" panose="05020102010507070707" pitchFamily="18" charset="2"/>
              </a:rPr>
              <a:t>Làm</a:t>
            </a:r>
            <a:r>
              <a:rPr lang="en-US" altLang="en-US" b="1" dirty="0">
                <a:solidFill>
                  <a:srgbClr val="3333CC"/>
                </a:solidFill>
                <a:latin typeface="Times New Roman" panose="02020603050405020304" pitchFamily="18" charset="0"/>
                <a:sym typeface="Wingdings 2" panose="05020102010507070707" pitchFamily="18" charset="2"/>
              </a:rPr>
              <a:t> </a:t>
            </a:r>
            <a:r>
              <a:rPr lang="en-US" altLang="en-US" b="1" dirty="0" err="1">
                <a:solidFill>
                  <a:srgbClr val="3333CC"/>
                </a:solidFill>
                <a:latin typeface="Times New Roman" panose="02020603050405020304" pitchFamily="18" charset="0"/>
                <a:sym typeface="Wingdings 2" panose="05020102010507070707" pitchFamily="18" charset="2"/>
              </a:rPr>
              <a:t>hoàn</a:t>
            </a:r>
            <a:r>
              <a:rPr lang="en-US" altLang="en-US" b="1" dirty="0">
                <a:solidFill>
                  <a:srgbClr val="3333CC"/>
                </a:solidFill>
                <a:latin typeface="Times New Roman" panose="02020603050405020304" pitchFamily="18" charset="0"/>
                <a:sym typeface="Wingdings 2" panose="05020102010507070707" pitchFamily="18" charset="2"/>
              </a:rPr>
              <a:t> </a:t>
            </a:r>
            <a:r>
              <a:rPr lang="en-US" altLang="en-US" b="1" dirty="0" err="1">
                <a:solidFill>
                  <a:srgbClr val="3333CC"/>
                </a:solidFill>
                <a:latin typeface="Times New Roman" panose="02020603050405020304" pitchFamily="18" charset="0"/>
                <a:sym typeface="Wingdings 2" panose="05020102010507070707" pitchFamily="18" charset="2"/>
              </a:rPr>
              <a:t>chỉnh</a:t>
            </a:r>
            <a:r>
              <a:rPr lang="en-US" altLang="en-US" b="1" dirty="0">
                <a:solidFill>
                  <a:srgbClr val="3333CC"/>
                </a:solidFill>
                <a:latin typeface="Times New Roman" panose="02020603050405020304" pitchFamily="18" charset="0"/>
                <a:sym typeface="Wingdings 2" panose="05020102010507070707" pitchFamily="18" charset="2"/>
              </a:rPr>
              <a:t> </a:t>
            </a:r>
            <a:r>
              <a:rPr lang="en-US" altLang="en-US" b="1" dirty="0" err="1">
                <a:solidFill>
                  <a:srgbClr val="3333CC"/>
                </a:solidFill>
                <a:latin typeface="Times New Roman" panose="02020603050405020304" pitchFamily="18" charset="0"/>
                <a:sym typeface="Wingdings 2" panose="05020102010507070707" pitchFamily="18" charset="2"/>
              </a:rPr>
              <a:t>bài</a:t>
            </a:r>
            <a:r>
              <a:rPr lang="en-US" altLang="en-US" b="1" dirty="0">
                <a:solidFill>
                  <a:srgbClr val="3333CC"/>
                </a:solidFill>
                <a:latin typeface="Times New Roman" panose="02020603050405020304" pitchFamily="18" charset="0"/>
                <a:sym typeface="Wingdings 2" panose="05020102010507070707" pitchFamily="18" charset="2"/>
              </a:rPr>
              <a:t> </a:t>
            </a:r>
            <a:r>
              <a:rPr lang="en-US" altLang="en-US" b="1" dirty="0" err="1">
                <a:solidFill>
                  <a:srgbClr val="3333CC"/>
                </a:solidFill>
                <a:latin typeface="Times New Roman" panose="02020603050405020304" pitchFamily="18" charset="0"/>
                <a:sym typeface="Wingdings 2" panose="05020102010507070707" pitchFamily="18" charset="2"/>
              </a:rPr>
              <a:t>tập</a:t>
            </a:r>
            <a:r>
              <a:rPr lang="en-US" altLang="en-US" b="1" dirty="0">
                <a:solidFill>
                  <a:srgbClr val="3333CC"/>
                </a:solidFill>
                <a:latin typeface="Times New Roman" panose="02020603050405020304" pitchFamily="18" charset="0"/>
                <a:sym typeface="Wingdings 2" panose="05020102010507070707" pitchFamily="18" charset="2"/>
              </a:rPr>
              <a:t> </a:t>
            </a:r>
            <a:r>
              <a:rPr lang="en-US" altLang="en-US" b="1" dirty="0" err="1">
                <a:solidFill>
                  <a:srgbClr val="3333CC"/>
                </a:solidFill>
                <a:latin typeface="Times New Roman" panose="02020603050405020304" pitchFamily="18" charset="0"/>
                <a:sym typeface="Wingdings 2" panose="05020102010507070707" pitchFamily="18" charset="2"/>
              </a:rPr>
              <a:t>vào</a:t>
            </a:r>
            <a:r>
              <a:rPr lang="en-US" altLang="en-US" b="1" dirty="0">
                <a:solidFill>
                  <a:srgbClr val="3333CC"/>
                </a:solidFill>
                <a:latin typeface="Times New Roman" panose="02020603050405020304" pitchFamily="18" charset="0"/>
                <a:sym typeface="Wingdings 2" panose="05020102010507070707" pitchFamily="18" charset="2"/>
              </a:rPr>
              <a:t> </a:t>
            </a:r>
            <a:r>
              <a:rPr lang="en-US" altLang="en-US" b="1" dirty="0" err="1">
                <a:solidFill>
                  <a:srgbClr val="3333CC"/>
                </a:solidFill>
                <a:latin typeface="Times New Roman" panose="02020603050405020304" pitchFamily="18" charset="0"/>
                <a:sym typeface="Wingdings 2" panose="05020102010507070707" pitchFamily="18" charset="2"/>
              </a:rPr>
              <a:t>vở</a:t>
            </a:r>
            <a:r>
              <a:rPr lang="en-US" altLang="en-US" b="1" dirty="0">
                <a:solidFill>
                  <a:srgbClr val="3333CC"/>
                </a:solidFill>
                <a:latin typeface="Times New Roman" panose="02020603050405020304" pitchFamily="18" charset="0"/>
                <a:sym typeface="Wingdings 2" panose="05020102010507070707" pitchFamily="18" charset="2"/>
              </a:rPr>
              <a:t> </a:t>
            </a:r>
            <a:r>
              <a:rPr lang="en-US" altLang="en-US" b="1" dirty="0" err="1">
                <a:solidFill>
                  <a:srgbClr val="3333CC"/>
                </a:solidFill>
                <a:latin typeface="Times New Roman" panose="02020603050405020304" pitchFamily="18" charset="0"/>
                <a:sym typeface="Wingdings 2" panose="05020102010507070707" pitchFamily="18" charset="2"/>
              </a:rPr>
              <a:t>bài</a:t>
            </a:r>
            <a:r>
              <a:rPr lang="en-US" altLang="en-US" b="1" dirty="0">
                <a:solidFill>
                  <a:srgbClr val="3333CC"/>
                </a:solidFill>
                <a:latin typeface="Times New Roman" panose="02020603050405020304" pitchFamily="18" charset="0"/>
                <a:sym typeface="Wingdings 2" panose="05020102010507070707" pitchFamily="18" charset="2"/>
              </a:rPr>
              <a:t> </a:t>
            </a:r>
            <a:r>
              <a:rPr lang="en-US" altLang="en-US" b="1" dirty="0" err="1">
                <a:solidFill>
                  <a:srgbClr val="3333CC"/>
                </a:solidFill>
                <a:latin typeface="Times New Roman" panose="02020603050405020304" pitchFamily="18" charset="0"/>
                <a:sym typeface="Wingdings 2" panose="05020102010507070707" pitchFamily="18" charset="2"/>
              </a:rPr>
              <a:t>tập</a:t>
            </a:r>
            <a:r>
              <a:rPr lang="en-US" altLang="en-US" b="1" dirty="0">
                <a:solidFill>
                  <a:srgbClr val="3333CC"/>
                </a:solidFill>
                <a:latin typeface="Times New Roman" panose="02020603050405020304" pitchFamily="18" charset="0"/>
                <a:sym typeface="Wingdings 2" panose="05020102010507070707" pitchFamily="18" charset="2"/>
              </a:rPr>
              <a:t>.</a:t>
            </a:r>
          </a:p>
          <a:p>
            <a:pPr eaLnBrk="1" hangingPunct="1">
              <a:spcBef>
                <a:spcPct val="50000"/>
              </a:spcBef>
              <a:buFontTx/>
              <a:buNone/>
            </a:pPr>
            <a:r>
              <a:rPr lang="vi-VN" altLang="en-US" b="1" dirty="0">
                <a:solidFill>
                  <a:srgbClr val="3333CC"/>
                </a:solidFill>
                <a:latin typeface="Times New Roman" panose="02020603050405020304" pitchFamily="18" charset="0"/>
                <a:sym typeface="Wingdings 2" panose="05020102010507070707" pitchFamily="18" charset="2"/>
              </a:rPr>
              <a:t>   </a:t>
            </a:r>
            <a:r>
              <a:rPr lang="en-US" altLang="en-US" b="1" dirty="0">
                <a:solidFill>
                  <a:srgbClr val="3333CC"/>
                </a:solidFill>
                <a:latin typeface="Times New Roman" panose="02020603050405020304" pitchFamily="18" charset="0"/>
                <a:sym typeface="Wingdings 2" panose="05020102010507070707" pitchFamily="18" charset="2"/>
              </a:rPr>
              <a:t>- </a:t>
            </a:r>
            <a:r>
              <a:rPr lang="en-US" altLang="en-US" b="1" dirty="0" err="1">
                <a:solidFill>
                  <a:srgbClr val="3333CC"/>
                </a:solidFill>
                <a:latin typeface="Times New Roman" panose="02020603050405020304" pitchFamily="18" charset="0"/>
                <a:sym typeface="Wingdings 2" panose="05020102010507070707" pitchFamily="18" charset="2"/>
              </a:rPr>
              <a:t>Vẽ</a:t>
            </a:r>
            <a:r>
              <a:rPr lang="en-US" altLang="en-US" b="1" dirty="0">
                <a:solidFill>
                  <a:srgbClr val="3333CC"/>
                </a:solidFill>
                <a:latin typeface="Times New Roman" panose="02020603050405020304" pitchFamily="18" charset="0"/>
                <a:sym typeface="Wingdings 2" panose="05020102010507070707" pitchFamily="18" charset="2"/>
              </a:rPr>
              <a:t> </a:t>
            </a:r>
            <a:r>
              <a:rPr lang="en-US" altLang="en-US" b="1" dirty="0" err="1">
                <a:solidFill>
                  <a:srgbClr val="3333CC"/>
                </a:solidFill>
                <a:latin typeface="Times New Roman" panose="02020603050405020304" pitchFamily="18" charset="0"/>
                <a:sym typeface="Wingdings 2" panose="05020102010507070707" pitchFamily="18" charset="2"/>
              </a:rPr>
              <a:t>sơ</a:t>
            </a:r>
            <a:r>
              <a:rPr lang="en-US" altLang="en-US" b="1" dirty="0">
                <a:solidFill>
                  <a:srgbClr val="3333CC"/>
                </a:solidFill>
                <a:latin typeface="Times New Roman" panose="02020603050405020304" pitchFamily="18" charset="0"/>
                <a:sym typeface="Wingdings 2" panose="05020102010507070707" pitchFamily="18" charset="2"/>
              </a:rPr>
              <a:t> </a:t>
            </a:r>
            <a:r>
              <a:rPr lang="en-US" altLang="en-US" b="1" dirty="0" err="1">
                <a:solidFill>
                  <a:srgbClr val="3333CC"/>
                </a:solidFill>
                <a:latin typeface="Times New Roman" panose="02020603050405020304" pitchFamily="18" charset="0"/>
                <a:sym typeface="Wingdings 2" panose="05020102010507070707" pitchFamily="18" charset="2"/>
              </a:rPr>
              <a:t>đồ</a:t>
            </a:r>
            <a:r>
              <a:rPr lang="en-US" altLang="en-US" b="1" dirty="0">
                <a:solidFill>
                  <a:srgbClr val="3333CC"/>
                </a:solidFill>
                <a:latin typeface="Times New Roman" panose="02020603050405020304" pitchFamily="18" charset="0"/>
                <a:sym typeface="Wingdings 2" panose="05020102010507070707" pitchFamily="18" charset="2"/>
              </a:rPr>
              <a:t> </a:t>
            </a:r>
            <a:r>
              <a:rPr lang="en-US" altLang="en-US" b="1" dirty="0" err="1">
                <a:solidFill>
                  <a:srgbClr val="3333CC"/>
                </a:solidFill>
                <a:latin typeface="Times New Roman" panose="02020603050405020304" pitchFamily="18" charset="0"/>
                <a:sym typeface="Wingdings 2" panose="05020102010507070707" pitchFamily="18" charset="2"/>
              </a:rPr>
              <a:t>tư</a:t>
            </a:r>
            <a:r>
              <a:rPr lang="en-US" altLang="en-US" b="1" dirty="0">
                <a:solidFill>
                  <a:srgbClr val="3333CC"/>
                </a:solidFill>
                <a:latin typeface="Times New Roman" panose="02020603050405020304" pitchFamily="18" charset="0"/>
                <a:sym typeface="Wingdings 2" panose="05020102010507070707" pitchFamily="18" charset="2"/>
              </a:rPr>
              <a:t> </a:t>
            </a:r>
            <a:r>
              <a:rPr lang="en-US" altLang="en-US" b="1" dirty="0" err="1">
                <a:solidFill>
                  <a:srgbClr val="3333CC"/>
                </a:solidFill>
                <a:latin typeface="Times New Roman" panose="02020603050405020304" pitchFamily="18" charset="0"/>
                <a:sym typeface="Wingdings 2" panose="05020102010507070707" pitchFamily="18" charset="2"/>
              </a:rPr>
              <a:t>duy</a:t>
            </a:r>
            <a:r>
              <a:rPr lang="en-US" altLang="en-US" b="1" dirty="0">
                <a:solidFill>
                  <a:srgbClr val="3333CC"/>
                </a:solidFill>
                <a:latin typeface="Times New Roman" panose="02020603050405020304" pitchFamily="18" charset="0"/>
                <a:sym typeface="Wingdings 2" panose="05020102010507070707" pitchFamily="18" charset="2"/>
              </a:rPr>
              <a:t> </a:t>
            </a:r>
            <a:r>
              <a:rPr lang="en-US" altLang="en-US" b="1" dirty="0" err="1">
                <a:solidFill>
                  <a:srgbClr val="3333CC"/>
                </a:solidFill>
                <a:latin typeface="Times New Roman" panose="02020603050405020304" pitchFamily="18" charset="0"/>
                <a:sym typeface="Wingdings 2" panose="05020102010507070707" pitchFamily="18" charset="2"/>
              </a:rPr>
              <a:t>bài</a:t>
            </a:r>
            <a:r>
              <a:rPr lang="en-US" altLang="en-US" b="1" dirty="0">
                <a:solidFill>
                  <a:srgbClr val="3333CC"/>
                </a:solidFill>
                <a:latin typeface="Times New Roman" panose="02020603050405020304" pitchFamily="18" charset="0"/>
                <a:sym typeface="Wingdings 2" panose="05020102010507070707" pitchFamily="18" charset="2"/>
              </a:rPr>
              <a:t> </a:t>
            </a:r>
            <a:r>
              <a:rPr lang="vi-VN" altLang="en-US" b="1" dirty="0">
                <a:solidFill>
                  <a:srgbClr val="3333CC"/>
                </a:solidFill>
                <a:latin typeface="Times New Roman" panose="02020603050405020304" pitchFamily="18" charset="0"/>
                <a:sym typeface="Wingdings 2" panose="05020102010507070707" pitchFamily="18" charset="2"/>
              </a:rPr>
              <a:t>học cho từ khóa “Phó từ”.</a:t>
            </a:r>
            <a:endParaRPr lang="en-US" altLang="en-US" b="1" dirty="0">
              <a:solidFill>
                <a:srgbClr val="3333CC"/>
              </a:solidFill>
              <a:latin typeface="Times New Roman" panose="02020603050405020304" pitchFamily="18" charset="0"/>
              <a:sym typeface="Wingdings 2" panose="05020102010507070707" pitchFamily="18" charset="2"/>
            </a:endParaRPr>
          </a:p>
          <a:p>
            <a:pPr eaLnBrk="1" hangingPunct="1">
              <a:spcBef>
                <a:spcPct val="50000"/>
              </a:spcBef>
              <a:buFontTx/>
              <a:buNone/>
            </a:pPr>
            <a:r>
              <a:rPr lang="en-US" altLang="en-US" b="1" dirty="0">
                <a:solidFill>
                  <a:srgbClr val="FF0000"/>
                </a:solidFill>
                <a:latin typeface="Times New Roman" panose="02020603050405020304" pitchFamily="18" charset="0"/>
                <a:sym typeface="Wingdings 2" panose="05020102010507070707" pitchFamily="18" charset="2"/>
              </a:rPr>
              <a:t>* </a:t>
            </a:r>
            <a:r>
              <a:rPr lang="en-US" altLang="en-US" b="1" dirty="0" err="1">
                <a:solidFill>
                  <a:srgbClr val="FF0000"/>
                </a:solidFill>
                <a:latin typeface="Times New Roman" panose="02020603050405020304" pitchFamily="18" charset="0"/>
                <a:sym typeface="Wingdings 2" panose="05020102010507070707" pitchFamily="18" charset="2"/>
              </a:rPr>
              <a:t>Đối</a:t>
            </a:r>
            <a:r>
              <a:rPr lang="en-US" altLang="en-US" b="1" dirty="0">
                <a:solidFill>
                  <a:srgbClr val="FF0000"/>
                </a:solidFill>
                <a:latin typeface="Times New Roman" panose="02020603050405020304" pitchFamily="18" charset="0"/>
                <a:sym typeface="Wingdings 2" panose="05020102010507070707" pitchFamily="18" charset="2"/>
              </a:rPr>
              <a:t> </a:t>
            </a:r>
            <a:r>
              <a:rPr lang="en-US" altLang="en-US" b="1" dirty="0" err="1">
                <a:solidFill>
                  <a:srgbClr val="FF0000"/>
                </a:solidFill>
                <a:latin typeface="Times New Roman" panose="02020603050405020304" pitchFamily="18" charset="0"/>
                <a:sym typeface="Wingdings 2" panose="05020102010507070707" pitchFamily="18" charset="2"/>
              </a:rPr>
              <a:t>với</a:t>
            </a:r>
            <a:r>
              <a:rPr lang="en-US" altLang="en-US" b="1" dirty="0">
                <a:solidFill>
                  <a:srgbClr val="FF0000"/>
                </a:solidFill>
                <a:latin typeface="Times New Roman" panose="02020603050405020304" pitchFamily="18" charset="0"/>
                <a:sym typeface="Wingdings 2" panose="05020102010507070707" pitchFamily="18" charset="2"/>
              </a:rPr>
              <a:t> </a:t>
            </a:r>
            <a:r>
              <a:rPr lang="en-US" altLang="en-US" b="1" dirty="0" err="1">
                <a:solidFill>
                  <a:srgbClr val="FF0000"/>
                </a:solidFill>
                <a:latin typeface="Times New Roman" panose="02020603050405020304" pitchFamily="18" charset="0"/>
                <a:sym typeface="Wingdings 2" panose="05020102010507070707" pitchFamily="18" charset="2"/>
              </a:rPr>
              <a:t>tiết</a:t>
            </a:r>
            <a:r>
              <a:rPr lang="en-US" altLang="en-US" b="1" dirty="0">
                <a:solidFill>
                  <a:srgbClr val="FF0000"/>
                </a:solidFill>
                <a:latin typeface="Times New Roman" panose="02020603050405020304" pitchFamily="18" charset="0"/>
                <a:sym typeface="Wingdings 2" panose="05020102010507070707" pitchFamily="18" charset="2"/>
              </a:rPr>
              <a:t> </a:t>
            </a:r>
            <a:r>
              <a:rPr lang="en-US" altLang="en-US" b="1" dirty="0" err="1">
                <a:solidFill>
                  <a:srgbClr val="FF0000"/>
                </a:solidFill>
                <a:latin typeface="Times New Roman" panose="02020603050405020304" pitchFamily="18" charset="0"/>
                <a:sym typeface="Wingdings 2" panose="05020102010507070707" pitchFamily="18" charset="2"/>
              </a:rPr>
              <a:t>học</a:t>
            </a:r>
            <a:r>
              <a:rPr lang="en-US" altLang="en-US" b="1" dirty="0">
                <a:solidFill>
                  <a:srgbClr val="FF0000"/>
                </a:solidFill>
                <a:latin typeface="Times New Roman" panose="02020603050405020304" pitchFamily="18" charset="0"/>
                <a:sym typeface="Wingdings 2" panose="05020102010507070707" pitchFamily="18" charset="2"/>
              </a:rPr>
              <a:t> </a:t>
            </a:r>
            <a:r>
              <a:rPr lang="en-US" altLang="en-US" b="1" dirty="0" err="1">
                <a:solidFill>
                  <a:srgbClr val="FF0000"/>
                </a:solidFill>
                <a:latin typeface="Times New Roman" panose="02020603050405020304" pitchFamily="18" charset="0"/>
                <a:sym typeface="Wingdings 2" panose="05020102010507070707" pitchFamily="18" charset="2"/>
              </a:rPr>
              <a:t>sau</a:t>
            </a:r>
            <a:r>
              <a:rPr lang="en-US" altLang="en-US" b="1" dirty="0">
                <a:solidFill>
                  <a:srgbClr val="FF0000"/>
                </a:solidFill>
                <a:latin typeface="Times New Roman" panose="02020603050405020304" pitchFamily="18" charset="0"/>
                <a:sym typeface="Wingdings 2" panose="05020102010507070707" pitchFamily="18" charset="2"/>
              </a:rPr>
              <a:t>:</a:t>
            </a:r>
            <a:endParaRPr lang="en-US" altLang="en-US" b="1" dirty="0">
              <a:solidFill>
                <a:srgbClr val="FF0000"/>
              </a:solidFill>
              <a:latin typeface="Times New Roman" panose="02020603050405020304" pitchFamily="18" charset="0"/>
              <a:sym typeface="Wingdings" panose="05000000000000000000" pitchFamily="2" charset="2"/>
            </a:endParaRPr>
          </a:p>
          <a:p>
            <a:pPr eaLnBrk="1" hangingPunct="1">
              <a:spcBef>
                <a:spcPct val="0"/>
              </a:spcBef>
              <a:buFontTx/>
              <a:buNone/>
            </a:pPr>
            <a:r>
              <a:rPr lang="vi-VN" altLang="en-US" b="1" dirty="0">
                <a:latin typeface="Times New Roman" panose="02020603050405020304" pitchFamily="18" charset="0"/>
                <a:sym typeface="Wingdings" panose="05000000000000000000" pitchFamily="2" charset="2"/>
              </a:rPr>
              <a:t>   </a:t>
            </a:r>
            <a:r>
              <a:rPr lang="vi-VN" altLang="en-US" b="1" dirty="0">
                <a:solidFill>
                  <a:srgbClr val="3333CC"/>
                </a:solidFill>
                <a:latin typeface="Times New Roman" panose="02020603050405020304" pitchFamily="18" charset="0"/>
                <a:sym typeface="Wingdings" panose="05000000000000000000" pitchFamily="2" charset="2"/>
              </a:rPr>
              <a:t>- </a:t>
            </a:r>
            <a:r>
              <a:rPr lang="en-US" altLang="en-US" b="1" dirty="0" err="1">
                <a:solidFill>
                  <a:srgbClr val="3333CC"/>
                </a:solidFill>
                <a:latin typeface="Times New Roman" panose="02020603050405020304" pitchFamily="18" charset="0"/>
                <a:sym typeface="Wingdings" panose="05000000000000000000" pitchFamily="2" charset="2"/>
              </a:rPr>
              <a:t>Chuẩn</a:t>
            </a:r>
            <a:r>
              <a:rPr lang="en-US" altLang="en-US" b="1" dirty="0">
                <a:solidFill>
                  <a:srgbClr val="3333CC"/>
                </a:solidFill>
                <a:latin typeface="Times New Roman" panose="02020603050405020304" pitchFamily="18" charset="0"/>
                <a:sym typeface="Wingdings" panose="05000000000000000000" pitchFamily="2" charset="2"/>
              </a:rPr>
              <a:t> </a:t>
            </a:r>
            <a:r>
              <a:rPr lang="en-US" altLang="en-US" b="1" dirty="0" err="1">
                <a:solidFill>
                  <a:srgbClr val="3333CC"/>
                </a:solidFill>
                <a:latin typeface="Times New Roman" panose="02020603050405020304" pitchFamily="18" charset="0"/>
                <a:sym typeface="Wingdings" panose="05000000000000000000" pitchFamily="2" charset="2"/>
              </a:rPr>
              <a:t>bị</a:t>
            </a:r>
            <a:r>
              <a:rPr lang="en-US" altLang="en-US" b="1" dirty="0">
                <a:solidFill>
                  <a:srgbClr val="3333CC"/>
                </a:solidFill>
                <a:latin typeface="Times New Roman" panose="02020603050405020304" pitchFamily="18" charset="0"/>
                <a:sym typeface="Wingdings" panose="05000000000000000000" pitchFamily="2" charset="2"/>
              </a:rPr>
              <a:t> </a:t>
            </a:r>
            <a:r>
              <a:rPr lang="en-US" altLang="en-US" b="1" dirty="0" err="1">
                <a:solidFill>
                  <a:srgbClr val="3333CC"/>
                </a:solidFill>
                <a:latin typeface="Times New Roman" panose="02020603050405020304" pitchFamily="18" charset="0"/>
                <a:sym typeface="Wingdings" panose="05000000000000000000" pitchFamily="2" charset="2"/>
              </a:rPr>
              <a:t>bài</a:t>
            </a:r>
            <a:r>
              <a:rPr lang="en-US" altLang="en-US" b="1" dirty="0">
                <a:solidFill>
                  <a:srgbClr val="3333CC"/>
                </a:solidFill>
                <a:latin typeface="Times New Roman" panose="02020603050405020304" pitchFamily="18" charset="0"/>
                <a:sym typeface="Wingdings" panose="05000000000000000000" pitchFamily="2" charset="2"/>
              </a:rPr>
              <a:t>: </a:t>
            </a:r>
            <a:r>
              <a:rPr lang="vi-VN" altLang="en-US" b="1" dirty="0">
                <a:solidFill>
                  <a:srgbClr val="3333CC"/>
                </a:solidFill>
                <a:latin typeface="Times New Roman" panose="02020603050405020304" pitchFamily="18" charset="0"/>
                <a:sym typeface="Wingdings" panose="05000000000000000000" pitchFamily="2" charset="2"/>
              </a:rPr>
              <a:t>“Quê hương”.</a:t>
            </a:r>
          </a:p>
          <a:p>
            <a:pPr eaLnBrk="1" hangingPunct="1">
              <a:spcBef>
                <a:spcPct val="0"/>
              </a:spcBef>
              <a:buFontTx/>
              <a:buNone/>
            </a:pPr>
            <a:r>
              <a:rPr lang="vi-VN" altLang="en-US" b="1" dirty="0">
                <a:solidFill>
                  <a:srgbClr val="3333CC"/>
                </a:solidFill>
                <a:latin typeface="Times New Roman" panose="02020603050405020304" pitchFamily="18" charset="0"/>
                <a:sym typeface="Wingdings" panose="05000000000000000000" pitchFamily="2" charset="2"/>
              </a:rPr>
              <a:t>   + Tìm hiểu tác giả, hoàn cảnh sáng tác bài thơ.</a:t>
            </a:r>
          </a:p>
          <a:p>
            <a:pPr eaLnBrk="1" hangingPunct="1">
              <a:spcBef>
                <a:spcPct val="0"/>
              </a:spcBef>
              <a:buFontTx/>
              <a:buNone/>
            </a:pPr>
            <a:r>
              <a:rPr lang="vi-VN" altLang="en-US" b="1" dirty="0">
                <a:solidFill>
                  <a:srgbClr val="3333CC"/>
                </a:solidFill>
                <a:latin typeface="Times New Roman" panose="02020603050405020304" pitchFamily="18" charset="0"/>
                <a:sym typeface="Wingdings" panose="05000000000000000000" pitchFamily="2" charset="2"/>
              </a:rPr>
              <a:t>   + Trả lời các câu hỏi trong SGK trang 74</a:t>
            </a:r>
            <a:r>
              <a:rPr lang="vi-VN" altLang="en-US" dirty="0">
                <a:solidFill>
                  <a:srgbClr val="3333CC"/>
                </a:solidFill>
                <a:latin typeface="Times New Roman" panose="02020603050405020304" pitchFamily="18" charset="0"/>
                <a:sym typeface="Wingdings" panose="05000000000000000000" pitchFamily="2" charset="2"/>
              </a:rPr>
              <a:t>.</a:t>
            </a:r>
            <a:endParaRPr lang="en-US" altLang="en-US" dirty="0">
              <a:solidFill>
                <a:srgbClr val="FF3300"/>
              </a:solidFill>
              <a:latin typeface="Times New Roman" panose="02020603050405020304" pitchFamily="18" charset="0"/>
              <a:sym typeface="Wingdings" panose="05000000000000000000" pitchFamily="2" charset="2"/>
            </a:endParaRPr>
          </a:p>
        </p:txBody>
      </p:sp>
      <p:pic>
        <p:nvPicPr>
          <p:cNvPr id="49157" name="Picture 5">
            <a:extLst>
              <a:ext uri="{FF2B5EF4-FFF2-40B4-BE49-F238E27FC236}">
                <a16:creationId xmlns:a16="http://schemas.microsoft.com/office/drawing/2014/main" id="{2348769F-F8DD-5A07-1549-E7EB2F36266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181600"/>
            <a:ext cx="228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a:extLst>
              <a:ext uri="{FF2B5EF4-FFF2-40B4-BE49-F238E27FC236}">
                <a16:creationId xmlns:a16="http://schemas.microsoft.com/office/drawing/2014/main" id="{D141193B-9ABD-4414-D56E-A15C4ED6D7D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9055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7">
            <a:extLst>
              <a:ext uri="{FF2B5EF4-FFF2-40B4-BE49-F238E27FC236}">
                <a16:creationId xmlns:a16="http://schemas.microsoft.com/office/drawing/2014/main" id="{58143DCF-E43A-4A1E-7E07-893B7488576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5943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8">
            <a:extLst>
              <a:ext uri="{FF2B5EF4-FFF2-40B4-BE49-F238E27FC236}">
                <a16:creationId xmlns:a16="http://schemas.microsoft.com/office/drawing/2014/main" id="{4DE10ED4-4BF9-F784-F592-596DFC16CA7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943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9">
            <a:extLst>
              <a:ext uri="{FF2B5EF4-FFF2-40B4-BE49-F238E27FC236}">
                <a16:creationId xmlns:a16="http://schemas.microsoft.com/office/drawing/2014/main" id="{967B3698-BFC0-1B38-5C68-846C39FD866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791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10">
            <a:extLst>
              <a:ext uri="{FF2B5EF4-FFF2-40B4-BE49-F238E27FC236}">
                <a16:creationId xmlns:a16="http://schemas.microsoft.com/office/drawing/2014/main" id="{7B4A12AC-6315-8AD2-5512-2F3BEE9F91E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5943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5192BCD-17A3-D5C2-121F-7B046150A744}"/>
              </a:ext>
            </a:extLst>
          </p:cNvPr>
          <p:cNvSpPr txBox="1"/>
          <p:nvPr/>
        </p:nvSpPr>
        <p:spPr>
          <a:xfrm>
            <a:off x="1371600" y="381000"/>
            <a:ext cx="5940660" cy="715581"/>
          </a:xfrm>
          <a:prstGeom prst="rect">
            <a:avLst/>
          </a:prstGeom>
          <a:noFill/>
          <a:ln>
            <a:noFill/>
          </a:ln>
        </p:spPr>
        <p:txBody>
          <a:bodyPr wrap="square" rtlCol="0">
            <a:spAutoFit/>
          </a:bodyPr>
          <a:lstStyle/>
          <a:p>
            <a:pPr algn="ctr"/>
            <a:r>
              <a:rPr lang="en-US" sz="4050" b="1" dirty="0">
                <a:solidFill>
                  <a:srgbClr val="00B050"/>
                </a:solidFill>
                <a:latin typeface="#9Slide07 IcielCadena" panose="02000503000000020004" pitchFamily="2" charset="0"/>
              </a:rPr>
              <a:t>H</a:t>
            </a:r>
            <a:r>
              <a:rPr lang="vi-VN" sz="4050" b="1" dirty="0">
                <a:solidFill>
                  <a:srgbClr val="00B050"/>
                </a:solidFill>
                <a:latin typeface="#9Slide07 IcielCadena" panose="02000503000000020004" pitchFamily="2" charset="0"/>
              </a:rPr>
              <a:t>Ư</a:t>
            </a:r>
            <a:r>
              <a:rPr lang="en-US" sz="4050" b="1" dirty="0">
                <a:solidFill>
                  <a:srgbClr val="00B050"/>
                </a:solidFill>
                <a:latin typeface="#9Slide07 IcielCadena" panose="02000503000000020004" pitchFamily="2" charset="0"/>
              </a:rPr>
              <a:t>ỚNG DẪN VỀ NHÀ</a:t>
            </a:r>
          </a:p>
        </p:txBody>
      </p:sp>
      <p:pic>
        <p:nvPicPr>
          <p:cNvPr id="3" name="图片 23">
            <a:extLst>
              <a:ext uri="{FF2B5EF4-FFF2-40B4-BE49-F238E27FC236}">
                <a16:creationId xmlns:a16="http://schemas.microsoft.com/office/drawing/2014/main" id="{E42DB0D6-2E9B-D17C-EA8B-D321DFE886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4548" y="-228600"/>
            <a:ext cx="1816052" cy="1688515"/>
          </a:xfrm>
          <a:prstGeom prst="rect">
            <a:avLst/>
          </a:prstGeom>
        </p:spPr>
      </p:pic>
      <p:pic>
        <p:nvPicPr>
          <p:cNvPr id="4" name="Picture 36" descr="Tay viÕt ">
            <a:extLst>
              <a:ext uri="{FF2B5EF4-FFF2-40B4-BE49-F238E27FC236}">
                <a16:creationId xmlns:a16="http://schemas.microsoft.com/office/drawing/2014/main" id="{5BDFA657-88EF-A101-9AE9-C2AF83E52F1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198026">
            <a:off x="1212492" y="519615"/>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9617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2452343A-CB17-C6C9-5749-9A0F3578F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9600"/>
            <a:ext cx="4803775"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a:extLst>
              <a:ext uri="{FF2B5EF4-FFF2-40B4-BE49-F238E27FC236}">
                <a16:creationId xmlns:a16="http://schemas.microsoft.com/office/drawing/2014/main" id="{7F284306-9522-DF91-CB2E-DC44434D0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524000"/>
            <a:ext cx="4119562"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a:extLst>
              <a:ext uri="{FF2B5EF4-FFF2-40B4-BE49-F238E27FC236}">
                <a16:creationId xmlns:a16="http://schemas.microsoft.com/office/drawing/2014/main" id="{225F90B8-19DD-69A1-74E8-4B1E160C3F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413" y="1641475"/>
            <a:ext cx="1703387" cy="138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Rectangle 7">
            <a:extLst>
              <a:ext uri="{FF2B5EF4-FFF2-40B4-BE49-F238E27FC236}">
                <a16:creationId xmlns:a16="http://schemas.microsoft.com/office/drawing/2014/main" id="{E0B94023-FAF1-0047-53A1-6EC16D6F9249}"/>
              </a:ext>
            </a:extLst>
          </p:cNvPr>
          <p:cNvSpPr>
            <a:spLocks noChangeArrowheads="1"/>
          </p:cNvSpPr>
          <p:nvPr/>
        </p:nvSpPr>
        <p:spPr bwMode="auto">
          <a:xfrm>
            <a:off x="457200" y="381000"/>
            <a:ext cx="7924800" cy="594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4" name="Picture 5">
            <a:extLst>
              <a:ext uri="{FF2B5EF4-FFF2-40B4-BE49-F238E27FC236}">
                <a16:creationId xmlns:a16="http://schemas.microsoft.com/office/drawing/2014/main" id="{912C4234-768F-DE64-F154-414D15A2ACC1}"/>
              </a:ext>
            </a:extLst>
          </p:cNvP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1550" y="2774950"/>
            <a:ext cx="137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pic>
        <p:nvPicPr>
          <p:cNvPr id="5" name="Picture 2">
            <a:extLst>
              <a:ext uri="{FF2B5EF4-FFF2-40B4-BE49-F238E27FC236}">
                <a16:creationId xmlns:a16="http://schemas.microsoft.com/office/drawing/2014/main" id="{6F76D8BF-6EE8-FCDD-5B06-B335F0C7F327}"/>
              </a:ext>
            </a:extLst>
          </p:cNvP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28576" flipH="1" flipV="1">
            <a:off x="3640138" y="2687638"/>
            <a:ext cx="1046162"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6" name="TextBox 5">
            <a:extLst>
              <a:ext uri="{FF2B5EF4-FFF2-40B4-BE49-F238E27FC236}">
                <a16:creationId xmlns:a16="http://schemas.microsoft.com/office/drawing/2014/main" id="{BB497B2E-F8F4-C540-35D9-3FC204482F53}"/>
              </a:ext>
            </a:extLst>
          </p:cNvPr>
          <p:cNvSpPr txBox="1">
            <a:spLocks noChangeArrowheads="1"/>
          </p:cNvSpPr>
          <p:nvPr/>
        </p:nvSpPr>
        <p:spPr bwMode="auto">
          <a:xfrm>
            <a:off x="4297363" y="479425"/>
            <a:ext cx="4008437" cy="15684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2400">
                <a:latin typeface="Times New Roman" panose="02020603050405020304" pitchFamily="18" charset="0"/>
                <a:cs typeface="Times New Roman" panose="02020603050405020304" pitchFamily="18" charset="0"/>
              </a:rPr>
              <a:t>Là những từ đi kèm danh từ, động từ, tính từ để bổ sung ý nghĩa về số lượng, đặc điểm ... của chúng.</a:t>
            </a:r>
            <a:endParaRPr lang="en-US" altLang="en-US" sz="24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5AFC2DD-B5EA-B5A6-E6AD-2E7248DE3A14}"/>
              </a:ext>
            </a:extLst>
          </p:cNvPr>
          <p:cNvSpPr txBox="1"/>
          <p:nvPr/>
        </p:nvSpPr>
        <p:spPr>
          <a:xfrm>
            <a:off x="4403088" y="2240756"/>
            <a:ext cx="3856038" cy="1384995"/>
          </a:xfrm>
          <a:prstGeom prst="rect">
            <a:avLst/>
          </a:prstGeom>
          <a:ln w="19050" cmpd="dbl">
            <a:solidFill>
              <a:srgbClr val="FFC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shade val="15000"/>
            </a:schemeClr>
          </a:lnRef>
          <a:fillRef idx="1">
            <a:schemeClr val="accent3"/>
          </a:fillRef>
          <a:effectRef idx="0">
            <a:schemeClr val="accent3"/>
          </a:effectRef>
          <a:fontRef idx="minor">
            <a:schemeClr val="lt1"/>
          </a:fontRef>
        </p:style>
        <p:txBody>
          <a:bodyPr>
            <a:spAutoFit/>
          </a:bodyPr>
          <a:lstStyle/>
          <a:p>
            <a:pPr algn="just" eaLnBrk="1" hangingPunct="1">
              <a:defRPr/>
            </a:pPr>
            <a:r>
              <a:rPr lang="vi-VN" sz="2400" b="1" dirty="0">
                <a:solidFill>
                  <a:srgbClr val="C00000"/>
                </a:solidFill>
                <a:latin typeface="Times New Roman" panose="02020603050405020304" pitchFamily="18" charset="0"/>
                <a:cs typeface="Times New Roman" panose="02020603050405020304" pitchFamily="18" charset="0"/>
              </a:rPr>
              <a:t>Phó từ đi kèm danh từ</a:t>
            </a:r>
            <a:r>
              <a:rPr lang="vi-VN" b="1" dirty="0">
                <a:solidFill>
                  <a:srgbClr val="C00000"/>
                </a:solidFill>
                <a:latin typeface="Times New Roman" panose="02020603050405020304" pitchFamily="18" charset="0"/>
                <a:cs typeface="Times New Roman" panose="02020603050405020304" pitchFamily="18" charset="0"/>
              </a:rPr>
              <a:t>: </a:t>
            </a:r>
            <a:r>
              <a:rPr lang="vi-VN" sz="2000" b="1" dirty="0">
                <a:solidFill>
                  <a:schemeClr val="tx1"/>
                </a:solidFill>
                <a:latin typeface="Times New Roman" panose="02020603050405020304" pitchFamily="18" charset="0"/>
                <a:cs typeface="Times New Roman" panose="02020603050405020304" pitchFamily="18" charset="0"/>
              </a:rPr>
              <a:t>Đứng trước danh từ, bổ sung ý nghĩa về số lượng nhiều hay ít của sự vật.</a:t>
            </a:r>
          </a:p>
          <a:p>
            <a:pPr algn="just" eaLnBrk="1" hangingPunct="1">
              <a:defRPr/>
            </a:pPr>
            <a:r>
              <a:rPr lang="vi-VN" sz="2000" dirty="0">
                <a:solidFill>
                  <a:srgbClr val="D60093"/>
                </a:solidFill>
                <a:latin typeface="Times New Roman" panose="02020603050405020304" pitchFamily="18" charset="0"/>
                <a:cs typeface="Times New Roman" panose="02020603050405020304" pitchFamily="18" charset="0"/>
              </a:rPr>
              <a:t>(những, các mọi, mỗi, từng...)</a:t>
            </a:r>
            <a:endParaRPr lang="en-US" sz="2800" dirty="0">
              <a:solidFill>
                <a:srgbClr val="D60093"/>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F63A3AB-D036-501B-7185-AB057B759534}"/>
              </a:ext>
            </a:extLst>
          </p:cNvPr>
          <p:cNvSpPr txBox="1"/>
          <p:nvPr/>
        </p:nvSpPr>
        <p:spPr>
          <a:xfrm>
            <a:off x="4419600" y="3819525"/>
            <a:ext cx="3856038" cy="2370138"/>
          </a:xfrm>
          <a:prstGeom prst="rect">
            <a:avLst/>
          </a:prstGeom>
          <a:ln w="19050">
            <a:solidFill>
              <a:srgbClr val="FF3300"/>
            </a:solidFill>
            <a:prstDash val="sysDash"/>
          </a:ln>
        </p:spPr>
        <p:style>
          <a:lnRef idx="2">
            <a:schemeClr val="accent1"/>
          </a:lnRef>
          <a:fillRef idx="1">
            <a:schemeClr val="lt1"/>
          </a:fillRef>
          <a:effectRef idx="0">
            <a:schemeClr val="accent1"/>
          </a:effectRef>
          <a:fontRef idx="minor">
            <a:schemeClr val="dk1"/>
          </a:fontRef>
        </p:style>
        <p:txBody>
          <a:bodyPr>
            <a:spAutoFit/>
          </a:bodyPr>
          <a:lstStyle/>
          <a:p>
            <a:pPr algn="just" eaLnBrk="1" hangingPunct="1">
              <a:defRPr/>
            </a:pPr>
            <a:r>
              <a:rPr lang="vi-VN" sz="2400" b="1" dirty="0">
                <a:solidFill>
                  <a:srgbClr val="C00000"/>
                </a:solidFill>
                <a:latin typeface="Times New Roman" panose="02020603050405020304" pitchFamily="18" charset="0"/>
                <a:cs typeface="Times New Roman" panose="02020603050405020304" pitchFamily="18" charset="0"/>
              </a:rPr>
              <a:t>Phó từ đi kèm động từ, tính từ</a:t>
            </a:r>
            <a:r>
              <a:rPr lang="vi-VN" sz="2000" b="1" dirty="0">
                <a:solidFill>
                  <a:srgbClr val="C00000"/>
                </a:solidFill>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Đứng trước hoặc sau động từ, tính từ, bổ sung ý nghĩa về hoạt động, trạng thái, đặc điểm của các từ đó.  </a:t>
            </a:r>
          </a:p>
          <a:p>
            <a:pPr algn="just" eaLnBrk="1" hangingPunct="1">
              <a:defRPr/>
            </a:pPr>
            <a:r>
              <a:rPr lang="vi-VN" sz="2000" dirty="0">
                <a:solidFill>
                  <a:srgbClr val="D60093"/>
                </a:solidFill>
                <a:latin typeface="Times New Roman" panose="02020603050405020304" pitchFamily="18" charset="0"/>
                <a:cs typeface="Times New Roman" panose="02020603050405020304" pitchFamily="18" charset="0"/>
              </a:rPr>
              <a:t>(hãy, đừng, chớ, rất, quá, lắm, đã, đang, sẽ...)</a:t>
            </a:r>
            <a:endParaRPr lang="en-US" sz="2400" dirty="0">
              <a:solidFill>
                <a:srgbClr val="D60093"/>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ox(out)">
                                      <p:cBhvr>
                                        <p:cTn id="7" dur="5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wipe(left)">
                                      <p:cBhvr>
                                        <p:cTn id="12" dur="500"/>
                                        <p:tgtEl>
                                          <p:spTgt spid="276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27651"/>
                                        </p:tgtEl>
                                        <p:attrNameLst>
                                          <p:attrName>style.visibility</p:attrName>
                                        </p:attrNameLst>
                                      </p:cBhvr>
                                      <p:to>
                                        <p:strVal val="visible"/>
                                      </p:to>
                                    </p:set>
                                    <p:anim calcmode="lin" valueType="num">
                                      <p:cBhvr additive="base">
                                        <p:cTn id="22" dur="500" fill="hold"/>
                                        <p:tgtEl>
                                          <p:spTgt spid="27651"/>
                                        </p:tgtEl>
                                        <p:attrNameLst>
                                          <p:attrName>ppt_x</p:attrName>
                                        </p:attrNameLst>
                                      </p:cBhvr>
                                      <p:tavLst>
                                        <p:tav tm="0">
                                          <p:val>
                                            <p:strVal val="#ppt_x"/>
                                          </p:val>
                                        </p:tav>
                                        <p:tav tm="100000">
                                          <p:val>
                                            <p:strVal val="#ppt_x"/>
                                          </p:val>
                                        </p:tav>
                                      </p:tavLst>
                                    </p:anim>
                                    <p:anim calcmode="lin" valueType="num">
                                      <p:cBhvr additive="base">
                                        <p:cTn id="23"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6" presetClass="entr" presetSubtype="16"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circle(in)">
                                      <p:cBhvr>
                                        <p:cTn id="4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20CD21-3B08-DF49-BB9C-6BB7EF401F3D}"/>
              </a:ext>
            </a:extLst>
          </p:cNvPr>
          <p:cNvSpPr/>
          <p:nvPr/>
        </p:nvSpPr>
        <p:spPr>
          <a:xfrm>
            <a:off x="457200" y="838200"/>
            <a:ext cx="396875" cy="854075"/>
          </a:xfrm>
          <a:prstGeom prst="rect">
            <a:avLst/>
          </a:prstGeom>
        </p:spPr>
        <p:txBody>
          <a:bodyPr wrap="none">
            <a:spAutoFit/>
          </a:bodyPr>
          <a:lstStyle/>
          <a:p>
            <a:pPr>
              <a:defRPr/>
            </a:pPr>
            <a:r>
              <a:rPr lang="en-US" sz="4950" b="1" dirty="0">
                <a:solidFill>
                  <a:schemeClr val="accent4">
                    <a:lumMod val="75000"/>
                  </a:schemeClr>
                </a:solidFill>
                <a:latin typeface="TMC-Holtzschue Normal" pitchFamily="2" charset="0"/>
                <a:ea typeface="汉仪趣黑W" pitchFamily="18" charset="-122"/>
              </a:rPr>
              <a:t>1</a:t>
            </a:r>
            <a:endParaRPr lang="en-US" sz="4950" dirty="0">
              <a:solidFill>
                <a:schemeClr val="accent4">
                  <a:lumMod val="75000"/>
                </a:schemeClr>
              </a:solidFill>
              <a:latin typeface="TMC-Holtzschue Normal" pitchFamily="2" charset="0"/>
            </a:endParaRPr>
          </a:p>
        </p:txBody>
      </p:sp>
      <p:sp>
        <p:nvSpPr>
          <p:cNvPr id="12" name="Rectangle 11">
            <a:extLst>
              <a:ext uri="{FF2B5EF4-FFF2-40B4-BE49-F238E27FC236}">
                <a16:creationId xmlns:a16="http://schemas.microsoft.com/office/drawing/2014/main" id="{99F3DB23-8F52-36B8-B2AD-A910BB327F68}"/>
              </a:ext>
            </a:extLst>
          </p:cNvPr>
          <p:cNvSpPr>
            <a:spLocks noChangeArrowheads="1"/>
          </p:cNvSpPr>
          <p:nvPr/>
        </p:nvSpPr>
        <p:spPr bwMode="auto">
          <a:xfrm>
            <a:off x="488950" y="3942583"/>
            <a:ext cx="8166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b="1" dirty="0">
                <a:latin typeface="Times New Roman" panose="02020603050405020304" pitchFamily="18" charset="0"/>
                <a:cs typeface="Times New Roman" panose="02020603050405020304" pitchFamily="18" charset="0"/>
              </a:rPr>
              <a:t>c. </a:t>
            </a:r>
            <a:r>
              <a:rPr lang="en-US" altLang="en-US" sz="2400" b="1" i="1" dirty="0" err="1">
                <a:latin typeface="Times New Roman" panose="02020603050405020304" pitchFamily="18" charset="0"/>
                <a:cs typeface="Times New Roman" panose="02020603050405020304" pitchFamily="18" charset="0"/>
              </a:rPr>
              <a:t>Và</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tôi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không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nghĩ</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ra</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được</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cách</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gì</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hơn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là</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thay</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mặt</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bà</a:t>
            </a:r>
            <a:r>
              <a:rPr lang="en-US" altLang="en-US" sz="2400" b="1" i="1" dirty="0">
                <a:latin typeface="Times New Roman" panose="02020603050405020304" pitchFamily="18" charset="0"/>
                <a:cs typeface="Times New Roman" panose="02020603050405020304" pitchFamily="18" charset="0"/>
              </a:rPr>
              <a:t> An-</a:t>
            </a:r>
            <a:r>
              <a:rPr lang="en-US" altLang="en-US" sz="2400" b="1" i="1" dirty="0" err="1">
                <a:latin typeface="Times New Roman" panose="02020603050405020304" pitchFamily="18" charset="0"/>
                <a:cs typeface="Times New Roman" panose="02020603050405020304" pitchFamily="18" charset="0"/>
              </a:rPr>
              <a:t>tư</a:t>
            </a:r>
            <a:r>
              <a:rPr lang="en-US" altLang="en-US" sz="2400" b="1" i="1" dirty="0">
                <a:latin typeface="Times New Roman" panose="02020603050405020304" pitchFamily="18" charset="0"/>
                <a:cs typeface="Times New Roman" panose="02020603050405020304" pitchFamily="18" charset="0"/>
              </a:rPr>
              <a:t>-</a:t>
            </a:r>
            <a:r>
              <a:rPr lang="en-US" altLang="en-US" sz="2400" b="1" i="1" dirty="0" err="1">
                <a:latin typeface="Times New Roman" panose="02020603050405020304" pitchFamily="18" charset="0"/>
                <a:cs typeface="Times New Roman" panose="02020603050405020304" pitchFamily="18" charset="0"/>
              </a:rPr>
              <a:t>nai</a:t>
            </a:r>
            <a:r>
              <a:rPr lang="en-US" altLang="en-US" sz="2400" b="1" i="1" dirty="0">
                <a:latin typeface="Times New Roman" panose="02020603050405020304" pitchFamily="18" charset="0"/>
                <a:cs typeface="Times New Roman" panose="02020603050405020304" pitchFamily="18" charset="0"/>
              </a:rPr>
              <a:t> Xu-</a:t>
            </a:r>
            <a:r>
              <a:rPr lang="en-US" altLang="en-US" sz="2400" b="1" i="1" dirty="0" err="1">
                <a:latin typeface="Times New Roman" panose="02020603050405020304" pitchFamily="18" charset="0"/>
                <a:cs typeface="Times New Roman" panose="02020603050405020304" pitchFamily="18" charset="0"/>
              </a:rPr>
              <a:t>lai</a:t>
            </a:r>
            <a:r>
              <a:rPr lang="en-US" altLang="en-US" sz="2400" b="1" i="1" dirty="0">
                <a:latin typeface="Times New Roman" panose="02020603050405020304" pitchFamily="18" charset="0"/>
                <a:cs typeface="Times New Roman" panose="02020603050405020304" pitchFamily="18" charset="0"/>
              </a:rPr>
              <a:t>-ma-no-</a:t>
            </a:r>
            <a:r>
              <a:rPr lang="en-US" altLang="en-US" sz="2400" b="1" i="1" dirty="0" err="1">
                <a:latin typeface="Times New Roman" panose="02020603050405020304" pitchFamily="18" charset="0"/>
                <a:cs typeface="Times New Roman" panose="02020603050405020304" pitchFamily="18" charset="0"/>
              </a:rPr>
              <a:t>va</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để</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kể</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hết</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chuyện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này</a:t>
            </a:r>
            <a:r>
              <a:rPr lang="en-US" altLang="en-US" sz="2400" b="1" i="1" dirty="0">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9F0C63F-8445-45CB-62C7-502F917ADCED}"/>
              </a:ext>
            </a:extLst>
          </p:cNvPr>
          <p:cNvSpPr>
            <a:spLocks noChangeArrowheads="1"/>
          </p:cNvSpPr>
          <p:nvPr/>
        </p:nvSpPr>
        <p:spPr bwMode="auto">
          <a:xfrm>
            <a:off x="528681" y="2684436"/>
            <a:ext cx="779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b="1" i="1" dirty="0">
                <a:latin typeface="Times New Roman" panose="02020603050405020304" pitchFamily="18" charset="0"/>
                <a:cs typeface="Times New Roman" panose="02020603050405020304" pitchFamily="18" charset="0"/>
              </a:rPr>
              <a:t>a. </a:t>
            </a:r>
            <a:r>
              <a:rPr lang="en-US" altLang="en-US" sz="2400" b="1" i="1" dirty="0" err="1">
                <a:latin typeface="Times New Roman" panose="02020603050405020304" pitchFamily="18" charset="0"/>
                <a:cs typeface="Times New Roman" panose="02020603050405020304" pitchFamily="18" charset="0"/>
              </a:rPr>
              <a:t>Những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lúc</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ấy</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thầy</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Đuy</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sen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đã</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bế</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các</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em</a:t>
            </a:r>
            <a:r>
              <a:rPr lang="en-US" altLang="en-US" sz="2400" b="1" i="1" dirty="0">
                <a:latin typeface="Times New Roman" panose="02020603050405020304" pitchFamily="18" charset="0"/>
                <a:cs typeface="Times New Roman" panose="02020603050405020304" pitchFamily="18" charset="0"/>
              </a:rPr>
              <a:t> qua </a:t>
            </a:r>
            <a:r>
              <a:rPr lang="en-US" altLang="en-US" sz="2400" b="1" i="1" dirty="0" err="1">
                <a:latin typeface="Times New Roman" panose="02020603050405020304" pitchFamily="18" charset="0"/>
                <a:cs typeface="Times New Roman" panose="02020603050405020304" pitchFamily="18" charset="0"/>
              </a:rPr>
              <a:t>suối</a:t>
            </a:r>
            <a:endParaRPr lang="en-US" altLang="en-US" sz="2400" b="1" dirty="0">
              <a:latin typeface="Times New Roman" panose="020206030504050203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ACC037D9-43BD-7B27-37BA-6DD8F7D48556}"/>
              </a:ext>
            </a:extLst>
          </p:cNvPr>
          <p:cNvGrpSpPr>
            <a:grpSpLocks/>
          </p:cNvGrpSpPr>
          <p:nvPr/>
        </p:nvGrpSpPr>
        <p:grpSpPr bwMode="auto">
          <a:xfrm>
            <a:off x="854075" y="1171234"/>
            <a:ext cx="7909764" cy="1225773"/>
            <a:chOff x="4771986" y="1903598"/>
            <a:chExt cx="4063745" cy="1441488"/>
          </a:xfrm>
        </p:grpSpPr>
        <p:grpSp>
          <p:nvGrpSpPr>
            <p:cNvPr id="18442" name="组合 23">
              <a:extLst>
                <a:ext uri="{FF2B5EF4-FFF2-40B4-BE49-F238E27FC236}">
                  <a16:creationId xmlns:a16="http://schemas.microsoft.com/office/drawing/2014/main" id="{4DD76777-6A23-C6B9-F092-620705CB5C67}"/>
                </a:ext>
              </a:extLst>
            </p:cNvPr>
            <p:cNvGrpSpPr>
              <a:grpSpLocks/>
            </p:cNvGrpSpPr>
            <p:nvPr/>
          </p:nvGrpSpPr>
          <p:grpSpPr bwMode="auto">
            <a:xfrm>
              <a:off x="4771986" y="1903598"/>
              <a:ext cx="4063745" cy="1441488"/>
              <a:chOff x="3740257" y="2474310"/>
              <a:chExt cx="4400666" cy="2280628"/>
            </a:xfrm>
          </p:grpSpPr>
          <p:grpSp>
            <p:nvGrpSpPr>
              <p:cNvPr id="18444" name="组合 21">
                <a:extLst>
                  <a:ext uri="{FF2B5EF4-FFF2-40B4-BE49-F238E27FC236}">
                    <a16:creationId xmlns:a16="http://schemas.microsoft.com/office/drawing/2014/main" id="{32163957-60F4-9CDB-8F9B-628A6651F514}"/>
                  </a:ext>
                </a:extLst>
              </p:cNvPr>
              <p:cNvGrpSpPr>
                <a:grpSpLocks/>
              </p:cNvGrpSpPr>
              <p:nvPr/>
            </p:nvGrpSpPr>
            <p:grpSpPr bwMode="auto">
              <a:xfrm>
                <a:off x="3740257" y="2474310"/>
                <a:ext cx="4400666" cy="2280628"/>
                <a:chOff x="3740257" y="2474310"/>
                <a:chExt cx="4400666" cy="2280628"/>
              </a:xfrm>
            </p:grpSpPr>
            <p:grpSp>
              <p:nvGrpSpPr>
                <p:cNvPr id="18446" name="组合 18">
                  <a:extLst>
                    <a:ext uri="{FF2B5EF4-FFF2-40B4-BE49-F238E27FC236}">
                      <a16:creationId xmlns:a16="http://schemas.microsoft.com/office/drawing/2014/main" id="{6BF4BD17-C2A8-E703-B344-491FF3F5158B}"/>
                    </a:ext>
                  </a:extLst>
                </p:cNvPr>
                <p:cNvGrpSpPr>
                  <a:grpSpLocks/>
                </p:cNvGrpSpPr>
                <p:nvPr/>
              </p:nvGrpSpPr>
              <p:grpSpPr bwMode="auto">
                <a:xfrm>
                  <a:off x="3740257" y="2474310"/>
                  <a:ext cx="4400666" cy="2280628"/>
                  <a:chOff x="3740257" y="2474310"/>
                  <a:chExt cx="4400666" cy="2280628"/>
                </a:xfrm>
              </p:grpSpPr>
              <p:sp>
                <p:nvSpPr>
                  <p:cNvPr id="34" name="任意多边形 10">
                    <a:extLst>
                      <a:ext uri="{FF2B5EF4-FFF2-40B4-BE49-F238E27FC236}">
                        <a16:creationId xmlns:a16="http://schemas.microsoft.com/office/drawing/2014/main" id="{559C95FD-C190-0147-9DC0-BD57D2159C14}"/>
                      </a:ext>
                    </a:extLst>
                  </p:cNvPr>
                  <p:cNvSpPr/>
                  <p:nvPr/>
                </p:nvSpPr>
                <p:spPr>
                  <a:xfrm>
                    <a:off x="3740257" y="2575618"/>
                    <a:ext cx="1447597" cy="2179320"/>
                  </a:xfrm>
                  <a:custGeom>
                    <a:avLst/>
                    <a:gdLst>
                      <a:gd name="connsiteX0" fmla="*/ 363227 w 1447800"/>
                      <a:gd name="connsiteY0" fmla="*/ 0 h 2179320"/>
                      <a:gd name="connsiteX1" fmla="*/ 1447800 w 1447800"/>
                      <a:gd name="connsiteY1" fmla="*/ 0 h 2179320"/>
                      <a:gd name="connsiteX2" fmla="*/ 1447800 w 1447800"/>
                      <a:gd name="connsiteY2" fmla="*/ 2179320 h 2179320"/>
                      <a:gd name="connsiteX3" fmla="*/ 363227 w 1447800"/>
                      <a:gd name="connsiteY3" fmla="*/ 2179320 h 2179320"/>
                      <a:gd name="connsiteX4" fmla="*/ 0 w 1447800"/>
                      <a:gd name="connsiteY4" fmla="*/ 1816093 h 2179320"/>
                      <a:gd name="connsiteX5" fmla="*/ 0 w 1447800"/>
                      <a:gd name="connsiteY5" fmla="*/ 363227 h 2179320"/>
                      <a:gd name="connsiteX6" fmla="*/ 363227 w 1447800"/>
                      <a:gd name="connsiteY6" fmla="*/ 0 h 2179320"/>
                      <a:gd name="connsiteX0" fmla="*/ 1447800 w 1539240"/>
                      <a:gd name="connsiteY0" fmla="*/ 2179320 h 2270760"/>
                      <a:gd name="connsiteX1" fmla="*/ 363227 w 1539240"/>
                      <a:gd name="connsiteY1" fmla="*/ 2179320 h 2270760"/>
                      <a:gd name="connsiteX2" fmla="*/ 0 w 1539240"/>
                      <a:gd name="connsiteY2" fmla="*/ 1816093 h 2270760"/>
                      <a:gd name="connsiteX3" fmla="*/ 0 w 1539240"/>
                      <a:gd name="connsiteY3" fmla="*/ 363227 h 2270760"/>
                      <a:gd name="connsiteX4" fmla="*/ 363227 w 1539240"/>
                      <a:gd name="connsiteY4" fmla="*/ 0 h 2270760"/>
                      <a:gd name="connsiteX5" fmla="*/ 1447800 w 1539240"/>
                      <a:gd name="connsiteY5" fmla="*/ 0 h 2270760"/>
                      <a:gd name="connsiteX6" fmla="*/ 1539240 w 1539240"/>
                      <a:gd name="connsiteY6" fmla="*/ 2270760 h 2270760"/>
                      <a:gd name="connsiteX0" fmla="*/ 1447800 w 1447800"/>
                      <a:gd name="connsiteY0" fmla="*/ 217932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 name="connsiteX0" fmla="*/ 1447800 w 1447800"/>
                      <a:gd name="connsiteY0" fmla="*/ 2179320 h 2179320"/>
                      <a:gd name="connsiteX1" fmla="*/ 1052652 w 1447800"/>
                      <a:gd name="connsiteY1" fmla="*/ 2171700 h 2179320"/>
                      <a:gd name="connsiteX2" fmla="*/ 363227 w 1447800"/>
                      <a:gd name="connsiteY2" fmla="*/ 2179320 h 2179320"/>
                      <a:gd name="connsiteX3" fmla="*/ 0 w 1447800"/>
                      <a:gd name="connsiteY3" fmla="*/ 1816093 h 2179320"/>
                      <a:gd name="connsiteX4" fmla="*/ 0 w 1447800"/>
                      <a:gd name="connsiteY4" fmla="*/ 363227 h 2179320"/>
                      <a:gd name="connsiteX5" fmla="*/ 363227 w 1447800"/>
                      <a:gd name="connsiteY5" fmla="*/ 0 h 2179320"/>
                      <a:gd name="connsiteX6" fmla="*/ 1447800 w 1447800"/>
                      <a:gd name="connsiteY6" fmla="*/ 0 h 2179320"/>
                      <a:gd name="connsiteX0" fmla="*/ 1052652 w 1447800"/>
                      <a:gd name="connsiteY0" fmla="*/ 217170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800" h="2179320">
                        <a:moveTo>
                          <a:pt x="1052652" y="2171700"/>
                        </a:moveTo>
                        <a:lnTo>
                          <a:pt x="363227" y="2179320"/>
                        </a:lnTo>
                        <a:cubicBezTo>
                          <a:pt x="162622" y="2179320"/>
                          <a:pt x="0" y="2016698"/>
                          <a:pt x="0" y="1816093"/>
                        </a:cubicBezTo>
                        <a:lnTo>
                          <a:pt x="0" y="363227"/>
                        </a:lnTo>
                        <a:cubicBezTo>
                          <a:pt x="0" y="162622"/>
                          <a:pt x="162622" y="0"/>
                          <a:pt x="363227" y="0"/>
                        </a:cubicBezTo>
                        <a:lnTo>
                          <a:pt x="1447800" y="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任意多边形 9">
                    <a:extLst>
                      <a:ext uri="{FF2B5EF4-FFF2-40B4-BE49-F238E27FC236}">
                        <a16:creationId xmlns:a16="http://schemas.microsoft.com/office/drawing/2014/main" id="{5A89CDAE-F49F-0F44-984B-C7F25243418D}"/>
                      </a:ext>
                    </a:extLst>
                  </p:cNvPr>
                  <p:cNvSpPr/>
                  <p:nvPr/>
                </p:nvSpPr>
                <p:spPr>
                  <a:xfrm>
                    <a:off x="6923994" y="2474310"/>
                    <a:ext cx="1216929" cy="2179320"/>
                  </a:xfrm>
                  <a:custGeom>
                    <a:avLst/>
                    <a:gdLst>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0 w 1341120"/>
                      <a:gd name="connsiteY6" fmla="*/ 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91440 w 1341120"/>
                      <a:gd name="connsiteY6" fmla="*/ 9144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120" h="2179320">
                        <a:moveTo>
                          <a:pt x="0" y="0"/>
                        </a:moveTo>
                        <a:lnTo>
                          <a:pt x="977893" y="0"/>
                        </a:lnTo>
                        <a:cubicBezTo>
                          <a:pt x="1178498" y="0"/>
                          <a:pt x="1341120" y="162622"/>
                          <a:pt x="1341120" y="363227"/>
                        </a:cubicBezTo>
                        <a:lnTo>
                          <a:pt x="1341120" y="1816093"/>
                        </a:lnTo>
                        <a:cubicBezTo>
                          <a:pt x="1341120" y="2016698"/>
                          <a:pt x="1178498" y="2179320"/>
                          <a:pt x="977893" y="2179320"/>
                        </a:cubicBezTo>
                        <a:lnTo>
                          <a:pt x="0" y="217932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36" name="直接连接符 13">
                    <a:extLst>
                      <a:ext uri="{FF2B5EF4-FFF2-40B4-BE49-F238E27FC236}">
                        <a16:creationId xmlns:a16="http://schemas.microsoft.com/office/drawing/2014/main" id="{AFB5C3DC-E86D-A74E-9379-9D75A81A7CC8}"/>
                      </a:ext>
                    </a:extLst>
                  </p:cNvPr>
                  <p:cNvCxnSpPr/>
                  <p:nvPr/>
                </p:nvCxnSpPr>
                <p:spPr>
                  <a:xfrm>
                    <a:off x="5974361" y="2575618"/>
                    <a:ext cx="718941"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nvGrpSpPr>
                  <p:cNvPr id="18451" name="组合 17">
                    <a:extLst>
                      <a:ext uri="{FF2B5EF4-FFF2-40B4-BE49-F238E27FC236}">
                        <a16:creationId xmlns:a16="http://schemas.microsoft.com/office/drawing/2014/main" id="{D1FE3AFD-78B2-6A51-AA8F-32A012955154}"/>
                      </a:ext>
                    </a:extLst>
                  </p:cNvPr>
                  <p:cNvGrpSpPr>
                    <a:grpSpLocks/>
                  </p:cNvGrpSpPr>
                  <p:nvPr/>
                </p:nvGrpSpPr>
                <p:grpSpPr bwMode="auto">
                  <a:xfrm>
                    <a:off x="5039767" y="4754936"/>
                    <a:ext cx="1664134" cy="0"/>
                    <a:chOff x="5039767" y="4754936"/>
                    <a:chExt cx="1664134" cy="0"/>
                  </a:xfrm>
                </p:grpSpPr>
                <p:cxnSp>
                  <p:nvCxnSpPr>
                    <p:cNvPr id="38" name="直接连接符 14">
                      <a:extLst>
                        <a:ext uri="{FF2B5EF4-FFF2-40B4-BE49-F238E27FC236}">
                          <a16:creationId xmlns:a16="http://schemas.microsoft.com/office/drawing/2014/main" id="{4CCEA386-CA3A-3141-8B4A-948958EE9E9E}"/>
                        </a:ext>
                      </a:extLst>
                    </p:cNvPr>
                    <p:cNvCxnSpPr/>
                    <p:nvPr/>
                  </p:nvCxnSpPr>
                  <p:spPr>
                    <a:xfrm>
                      <a:off x="5039767" y="4754936"/>
                      <a:ext cx="969775"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39" name="直接连接符 15">
                      <a:extLst>
                        <a:ext uri="{FF2B5EF4-FFF2-40B4-BE49-F238E27FC236}">
                          <a16:creationId xmlns:a16="http://schemas.microsoft.com/office/drawing/2014/main" id="{0F87205D-B189-F74B-8A65-52F699EA229C}"/>
                        </a:ext>
                      </a:extLst>
                    </p:cNvPr>
                    <p:cNvCxnSpPr/>
                    <p:nvPr/>
                  </p:nvCxnSpPr>
                  <p:spPr>
                    <a:xfrm>
                      <a:off x="6333832" y="4754936"/>
                      <a:ext cx="370069"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grpSp>
            <p:cxnSp>
              <p:nvCxnSpPr>
                <p:cNvPr id="33" name="直接连接符 20">
                  <a:extLst>
                    <a:ext uri="{FF2B5EF4-FFF2-40B4-BE49-F238E27FC236}">
                      <a16:creationId xmlns:a16="http://schemas.microsoft.com/office/drawing/2014/main" id="{09AF2899-D9CA-004A-86C5-BB9EC6AA4A56}"/>
                    </a:ext>
                  </a:extLst>
                </p:cNvPr>
                <p:cNvCxnSpPr/>
                <p:nvPr/>
              </p:nvCxnSpPr>
              <p:spPr>
                <a:xfrm>
                  <a:off x="5438688" y="2565364"/>
                  <a:ext cx="370069"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sp>
            <p:nvSpPr>
              <p:cNvPr id="31" name="圆角矩形 4">
                <a:extLst>
                  <a:ext uri="{FF2B5EF4-FFF2-40B4-BE49-F238E27FC236}">
                    <a16:creationId xmlns:a16="http://schemas.microsoft.com/office/drawing/2014/main" id="{1C47A3AC-90E6-4D42-932E-5C77F29BE2FE}"/>
                  </a:ext>
                </a:extLst>
              </p:cNvPr>
              <p:cNvSpPr/>
              <p:nvPr/>
            </p:nvSpPr>
            <p:spPr>
              <a:xfrm>
                <a:off x="3773229" y="2774471"/>
                <a:ext cx="4319851" cy="1821601"/>
              </a:xfrm>
              <a:prstGeom prst="roundRect">
                <a:avLst/>
              </a:prstGeom>
              <a:solidFill>
                <a:srgbClr val="FFFF66"/>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CN" altLang="en-US" sz="2000" dirty="0"/>
              </a:p>
            </p:txBody>
          </p:sp>
        </p:grpSp>
        <p:sp>
          <p:nvSpPr>
            <p:cNvPr id="29" name="Rectangle 28">
              <a:extLst>
                <a:ext uri="{FF2B5EF4-FFF2-40B4-BE49-F238E27FC236}">
                  <a16:creationId xmlns:a16="http://schemas.microsoft.com/office/drawing/2014/main" id="{86EDBD2B-B75C-2C4D-A12A-A48D88C5EB6E}"/>
                </a:ext>
              </a:extLst>
            </p:cNvPr>
            <p:cNvSpPr/>
            <p:nvPr/>
          </p:nvSpPr>
          <p:spPr>
            <a:xfrm>
              <a:off x="4797700" y="2122477"/>
              <a:ext cx="4006222" cy="977238"/>
            </a:xfrm>
            <a:prstGeom prst="rect">
              <a:avLst/>
            </a:prstGeom>
          </p:spPr>
          <p:txBody>
            <a:bodyPr wrap="square">
              <a:spAutoFit/>
            </a:bodyPr>
            <a:lstStyle/>
            <a:p>
              <a:pPr algn="just">
                <a:defRPr/>
              </a:pPr>
              <a:r>
                <a:rPr lang="vi-VN" sz="2400" b="1" dirty="0">
                  <a:solidFill>
                    <a:schemeClr val="accent2">
                      <a:lumMod val="50000"/>
                    </a:schemeClr>
                  </a:solidFill>
                  <a:latin typeface="Times New Roman" panose="02020603050405020304" pitchFamily="18" charset="0"/>
                  <a:ea typeface="Cambria" panose="02040503050406030204" pitchFamily="18" charset="0"/>
                  <a:cs typeface="Times New Roman" panose="02020603050405020304" pitchFamily="18" charset="0"/>
                </a:rPr>
                <a:t>Tìm phó từ trong những trường hợp sau, cho biết các phó từ ấy bổ sung ý nghĩa cho danh từ, động từ, tính từ nào?</a:t>
              </a:r>
              <a:endParaRPr lang="en-US" sz="2400" b="1" dirty="0">
                <a:solidFill>
                  <a:schemeClr val="accent2">
                    <a:lumMod val="50000"/>
                  </a:schemeClr>
                </a:solidFill>
                <a:latin typeface="Times New Roman" panose="02020603050405020304" pitchFamily="18" charset="0"/>
                <a:cs typeface="Times New Roman" panose="02020603050405020304" pitchFamily="18" charset="0"/>
              </a:endParaRPr>
            </a:p>
          </p:txBody>
        </p:sp>
      </p:grpSp>
      <p:sp>
        <p:nvSpPr>
          <p:cNvPr id="40" name="Rectangle 39">
            <a:extLst>
              <a:ext uri="{FF2B5EF4-FFF2-40B4-BE49-F238E27FC236}">
                <a16:creationId xmlns:a16="http://schemas.microsoft.com/office/drawing/2014/main" id="{D67EF80A-4E1E-5C54-4402-F16069C5420D}"/>
              </a:ext>
            </a:extLst>
          </p:cNvPr>
          <p:cNvSpPr>
            <a:spLocks noChangeArrowheads="1"/>
          </p:cNvSpPr>
          <p:nvPr/>
        </p:nvSpPr>
        <p:spPr bwMode="auto">
          <a:xfrm>
            <a:off x="535825" y="3129360"/>
            <a:ext cx="8166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b="1" i="1" dirty="0">
                <a:latin typeface="Times New Roman" panose="02020603050405020304" pitchFamily="18" charset="0"/>
                <a:cs typeface="Times New Roman" panose="02020603050405020304" pitchFamily="18" charset="0"/>
              </a:rPr>
              <a:t>b. </a:t>
            </a:r>
            <a:r>
              <a:rPr lang="en-US" altLang="en-US" sz="2400" b="1" i="1" dirty="0" err="1">
                <a:latin typeface="Times New Roman" panose="02020603050405020304" pitchFamily="18" charset="0"/>
                <a:cs typeface="Times New Roman" panose="02020603050405020304" pitchFamily="18" charset="0"/>
              </a:rPr>
              <a:t>Tuy</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chúng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tôi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còn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bé</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nhưng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chúng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tôi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nghĩ</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rằng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lúc</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đó</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chúng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tôi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đều</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đã</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hiểu</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những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điều</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ấy</a:t>
            </a:r>
            <a:r>
              <a:rPr lang="en-US" altLang="en-US" sz="2400" b="1" i="1" dirty="0">
                <a:latin typeface="Times New Roman" panose="02020603050405020304" pitchFamily="18" charset="0"/>
                <a:cs typeface="Times New Roman" panose="02020603050405020304" pitchFamily="18" charset="0"/>
              </a:rPr>
              <a:t>.</a:t>
            </a:r>
            <a:endParaRPr lang="en-US" altLang="en-US" sz="2400" b="1" dirty="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6588CFB7-CB65-EDE4-B0E1-E352A0DF6B1C}"/>
              </a:ext>
            </a:extLst>
          </p:cNvPr>
          <p:cNvSpPr>
            <a:spLocks noChangeArrowheads="1"/>
          </p:cNvSpPr>
          <p:nvPr/>
        </p:nvSpPr>
        <p:spPr bwMode="auto">
          <a:xfrm>
            <a:off x="521537" y="4774433"/>
            <a:ext cx="81803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b="1" dirty="0">
                <a:latin typeface="Times New Roman" panose="02020603050405020304" pitchFamily="18" charset="0"/>
                <a:cs typeface="Times New Roman" panose="02020603050405020304" pitchFamily="18" charset="0"/>
              </a:rPr>
              <a:t>d. </a:t>
            </a:r>
            <a:r>
              <a:rPr lang="en-US" altLang="en-US" sz="2400" b="1" i="1" dirty="0" err="1">
                <a:latin typeface="Times New Roman" panose="02020603050405020304" pitchFamily="18" charset="0"/>
                <a:cs typeface="Times New Roman" panose="02020603050405020304" pitchFamily="18" charset="0"/>
              </a:rPr>
              <a:t>Các</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em</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ghé</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vào</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đây</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xem</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là</a:t>
            </a:r>
            <a:r>
              <a:rPr lang="en-US" altLang="en-US" sz="2400" b="1" i="1" dirty="0">
                <a:latin typeface="Times New Roman" panose="02020603050405020304" pitchFamily="18" charset="0"/>
                <a:cs typeface="Times New Roman" panose="02020603050405020304" pitchFamily="18" charset="0"/>
              </a:rPr>
              <a:t> hay </a:t>
            </a:r>
            <a:r>
              <a:rPr lang="en-US" altLang="en-US" sz="2400" b="1" i="1" dirty="0" err="1">
                <a:latin typeface="Times New Roman" panose="02020603050405020304" pitchFamily="18" charset="0"/>
                <a:cs typeface="Times New Roman" panose="02020603050405020304" pitchFamily="18" charset="0"/>
              </a:rPr>
              <a:t>lắm</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các</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em</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chả</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sẽ</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học</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tập</a:t>
            </a:r>
            <a:r>
              <a:rPr lang="en-US" altLang="en-US" sz="2400" b="1" i="1" dirty="0">
                <a:latin typeface="Times New Roman" panose="02020603050405020304" pitchFamily="18" charset="0"/>
                <a:cs typeface="Times New Roman" panose="02020603050405020304" pitchFamily="18" charset="0"/>
              </a:rPr>
              <a:t> ở </a:t>
            </a:r>
            <a:r>
              <a:rPr lang="en-US" altLang="en-US" sz="2400" b="1" i="1" dirty="0" err="1">
                <a:latin typeface="Times New Roman" panose="02020603050405020304" pitchFamily="18" charset="0"/>
                <a:cs typeface="Times New Roman" panose="02020603050405020304" pitchFamily="18" charset="0"/>
              </a:rPr>
              <a:t>đây</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là</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gì</a:t>
            </a:r>
            <a:r>
              <a:rPr lang="en-US" altLang="en-US" sz="2400" b="1" i="1" dirty="0">
                <a:latin typeface="Times New Roman" panose="02020603050405020304" pitchFamily="18" charset="0"/>
                <a:cs typeface="Times New Roman" panose="02020603050405020304" pitchFamily="18" charset="0"/>
              </a:rPr>
              <a:t>?</a:t>
            </a:r>
          </a:p>
        </p:txBody>
      </p:sp>
      <p:sp>
        <p:nvSpPr>
          <p:cNvPr id="42" name="Rectangle 41">
            <a:extLst>
              <a:ext uri="{FF2B5EF4-FFF2-40B4-BE49-F238E27FC236}">
                <a16:creationId xmlns:a16="http://schemas.microsoft.com/office/drawing/2014/main" id="{C9176B24-00FB-71C9-E5F4-0100D74CCE71}"/>
              </a:ext>
            </a:extLst>
          </p:cNvPr>
          <p:cNvSpPr>
            <a:spLocks noChangeArrowheads="1"/>
          </p:cNvSpPr>
          <p:nvPr/>
        </p:nvSpPr>
        <p:spPr bwMode="auto">
          <a:xfrm>
            <a:off x="528681" y="5506786"/>
            <a:ext cx="8166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b="1" dirty="0">
                <a:latin typeface="Times New Roman" panose="02020603050405020304" pitchFamily="18" charset="0"/>
                <a:cs typeface="Times New Roman" panose="02020603050405020304" pitchFamily="18" charset="0"/>
              </a:rPr>
              <a:t>e. </a:t>
            </a:r>
            <a:r>
              <a:rPr lang="en-US" altLang="en-US" sz="2400" b="1" i="1" dirty="0" err="1">
                <a:latin typeface="Times New Roman" panose="02020603050405020304" pitchFamily="18" charset="0"/>
                <a:cs typeface="Times New Roman" panose="02020603050405020304" pitchFamily="18" charset="0"/>
              </a:rPr>
              <a:t>Chúng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tôi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cũng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đứng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dậy</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cõng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những</a:t>
            </a:r>
            <a:r>
              <a:rPr lang="en-US" altLang="en-US" sz="2400" b="1" i="1" dirty="0">
                <a:latin typeface="Times New Roman" panose="02020603050405020304" pitchFamily="18" charset="0"/>
                <a:cs typeface="Times New Roman" panose="02020603050405020304" pitchFamily="18" charset="0"/>
              </a:rPr>
              <a:t> bao ki-</a:t>
            </a:r>
            <a:r>
              <a:rPr lang="en-US" altLang="en-US" sz="2400" b="1" i="1" dirty="0" err="1">
                <a:latin typeface="Times New Roman" panose="02020603050405020304" pitchFamily="18" charset="0"/>
                <a:cs typeface="Times New Roman" panose="02020603050405020304" pitchFamily="18" charset="0"/>
              </a:rPr>
              <a:t>giắc</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lên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lưng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và</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rảo</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bước</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về</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làng</a:t>
            </a:r>
            <a:r>
              <a:rPr lang="en-US" altLang="en-US" sz="2400" b="1" i="1" dirty="0">
                <a:latin typeface="Times New Roman" panose="02020603050405020304" pitchFamily="18" charset="0"/>
                <a:cs typeface="Times New Roman" panose="02020603050405020304" pitchFamily="18" charset="0"/>
              </a:rPr>
              <a:t>.</a:t>
            </a:r>
          </a:p>
        </p:txBody>
      </p:sp>
      <p:grpSp>
        <p:nvGrpSpPr>
          <p:cNvPr id="6" name="Group 63">
            <a:extLst>
              <a:ext uri="{FF2B5EF4-FFF2-40B4-BE49-F238E27FC236}">
                <a16:creationId xmlns:a16="http://schemas.microsoft.com/office/drawing/2014/main" id="{952E671E-2C02-64F5-2DA6-A8CB24F6A1D0}"/>
              </a:ext>
            </a:extLst>
          </p:cNvPr>
          <p:cNvGrpSpPr>
            <a:grpSpLocks/>
          </p:cNvGrpSpPr>
          <p:nvPr/>
        </p:nvGrpSpPr>
        <p:grpSpPr bwMode="auto">
          <a:xfrm>
            <a:off x="2388312" y="175173"/>
            <a:ext cx="3610725" cy="685801"/>
            <a:chOff x="1251" y="2087"/>
            <a:chExt cx="3552" cy="432"/>
          </a:xfrm>
        </p:grpSpPr>
        <p:sp>
          <p:nvSpPr>
            <p:cNvPr id="7" name="AutoShape 64" descr="White marble">
              <a:extLst>
                <a:ext uri="{FF2B5EF4-FFF2-40B4-BE49-F238E27FC236}">
                  <a16:creationId xmlns:a16="http://schemas.microsoft.com/office/drawing/2014/main" id="{EACA7E3D-B63A-D4D0-61F7-132053D5B707}"/>
                </a:ext>
              </a:extLst>
            </p:cNvPr>
            <p:cNvSpPr>
              <a:spLocks noChangeArrowheads="1"/>
            </p:cNvSpPr>
            <p:nvPr/>
          </p:nvSpPr>
          <p:spPr bwMode="auto">
            <a:xfrm>
              <a:off x="1251" y="2087"/>
              <a:ext cx="3552" cy="432"/>
            </a:xfrm>
            <a:prstGeom prst="plaque">
              <a:avLst>
                <a:gd name="adj" fmla="val 16667"/>
              </a:avLst>
            </a:prstGeom>
            <a:solidFill>
              <a:srgbClr val="FFFF00"/>
            </a:solidFill>
            <a:ln w="57150" cmpd="thickThin">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8" name="Text Box 65">
              <a:extLst>
                <a:ext uri="{FF2B5EF4-FFF2-40B4-BE49-F238E27FC236}">
                  <a16:creationId xmlns:a16="http://schemas.microsoft.com/office/drawing/2014/main" id="{4FC5AC5D-B1A5-15E1-1801-59DAC4D097EE}"/>
                </a:ext>
              </a:extLst>
            </p:cNvPr>
            <p:cNvSpPr txBox="1">
              <a:spLocks noChangeArrowheads="1"/>
            </p:cNvSpPr>
            <p:nvPr/>
          </p:nvSpPr>
          <p:spPr bwMode="auto">
            <a:xfrm>
              <a:off x="1428" y="2104"/>
              <a:ext cx="328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vi-VN" altLang="en-US" sz="3600" b="1" dirty="0">
                  <a:solidFill>
                    <a:srgbClr val="FF0000"/>
                  </a:solidFill>
                  <a:latin typeface="Times New Roman" panose="02020603050405020304" pitchFamily="18" charset="0"/>
                  <a:cs typeface="Times New Roman" panose="02020603050405020304" pitchFamily="18" charset="0"/>
                </a:rPr>
                <a:t>THẢO LUẬN </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8C924EDD-71DC-D83E-44C6-6BBA12789362}"/>
              </a:ext>
            </a:extLst>
          </p:cNvPr>
          <p:cNvPicPr>
            <a:picLocks noChangeAspect="1"/>
          </p:cNvPicPr>
          <p:nvPr/>
        </p:nvPicPr>
        <p:blipFill>
          <a:blip r:embed="rId3"/>
          <a:stretch>
            <a:fillRect/>
          </a:stretch>
        </p:blipFill>
        <p:spPr>
          <a:xfrm>
            <a:off x="7138563" y="-122148"/>
            <a:ext cx="1556218" cy="1139179"/>
          </a:xfrm>
          <a:prstGeom prst="rect">
            <a:avLst/>
          </a:prstGeom>
        </p:spPr>
      </p:pic>
    </p:spTree>
    <p:extLst>
      <p:ext uri="{BB962C8B-B14F-4D97-AF65-F5344CB8AC3E}">
        <p14:creationId xmlns:p14="http://schemas.microsoft.com/office/powerpoint/2010/main" val="1386642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strVal val="#ppt_w*0.70"/>
                                          </p:val>
                                        </p:tav>
                                        <p:tav tm="100000">
                                          <p:val>
                                            <p:strVal val="#ppt_w"/>
                                          </p:val>
                                        </p:tav>
                                      </p:tavLst>
                                    </p:anim>
                                    <p:anim calcmode="lin" valueType="num">
                                      <p:cBhvr>
                                        <p:cTn id="14" dur="1000" fill="hold"/>
                                        <p:tgtEl>
                                          <p:spTgt spid="12"/>
                                        </p:tgtEl>
                                        <p:attrNameLst>
                                          <p:attrName>ppt_h</p:attrName>
                                        </p:attrNameLst>
                                      </p:cBhvr>
                                      <p:tavLst>
                                        <p:tav tm="0">
                                          <p:val>
                                            <p:strVal val="#ppt_h"/>
                                          </p:val>
                                        </p:tav>
                                        <p:tav tm="100000">
                                          <p:val>
                                            <p:strVal val="#ppt_h"/>
                                          </p:val>
                                        </p:tav>
                                      </p:tavLst>
                                    </p:anim>
                                    <p:animEffect transition="in" filter="fade">
                                      <p:cBhvr>
                                        <p:cTn id="15" dur="10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par>
                          <p:cTn id="19" fill="hold" nodeType="afterGroup">
                            <p:stCondLst>
                              <p:cond delay="2000"/>
                            </p:stCondLst>
                            <p:childTnLst>
                              <p:par>
                                <p:cTn id="20" presetID="55" presetClass="entr" presetSubtype="0"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1000" fill="hold"/>
                                        <p:tgtEl>
                                          <p:spTgt spid="40"/>
                                        </p:tgtEl>
                                        <p:attrNameLst>
                                          <p:attrName>ppt_w</p:attrName>
                                        </p:attrNameLst>
                                      </p:cBhvr>
                                      <p:tavLst>
                                        <p:tav tm="0">
                                          <p:val>
                                            <p:strVal val="#ppt_w*0.70"/>
                                          </p:val>
                                        </p:tav>
                                        <p:tav tm="100000">
                                          <p:val>
                                            <p:strVal val="#ppt_w"/>
                                          </p:val>
                                        </p:tav>
                                      </p:tavLst>
                                    </p:anim>
                                    <p:anim calcmode="lin" valueType="num">
                                      <p:cBhvr>
                                        <p:cTn id="23" dur="1000" fill="hold"/>
                                        <p:tgtEl>
                                          <p:spTgt spid="40"/>
                                        </p:tgtEl>
                                        <p:attrNameLst>
                                          <p:attrName>ppt_h</p:attrName>
                                        </p:attrNameLst>
                                      </p:cBhvr>
                                      <p:tavLst>
                                        <p:tav tm="0">
                                          <p:val>
                                            <p:strVal val="#ppt_h"/>
                                          </p:val>
                                        </p:tav>
                                        <p:tav tm="100000">
                                          <p:val>
                                            <p:strVal val="#ppt_h"/>
                                          </p:val>
                                        </p:tav>
                                      </p:tavLst>
                                    </p:anim>
                                    <p:animEffect transition="in" filter="fade">
                                      <p:cBhvr>
                                        <p:cTn id="24" dur="1000"/>
                                        <p:tgtEl>
                                          <p:spTgt spid="40"/>
                                        </p:tgtEl>
                                      </p:cBhvr>
                                    </p:animEffect>
                                  </p:childTnLst>
                                </p:cTn>
                              </p:par>
                            </p:childTnLst>
                          </p:cTn>
                        </p:par>
                        <p:par>
                          <p:cTn id="25" fill="hold" nodeType="afterGroup">
                            <p:stCondLst>
                              <p:cond delay="3000"/>
                            </p:stCondLst>
                            <p:childTnLst>
                              <p:par>
                                <p:cTn id="26" presetID="55" presetClass="entr" presetSubtype="0"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p:cTn id="28" dur="1000" fill="hold"/>
                                        <p:tgtEl>
                                          <p:spTgt spid="41"/>
                                        </p:tgtEl>
                                        <p:attrNameLst>
                                          <p:attrName>ppt_w</p:attrName>
                                        </p:attrNameLst>
                                      </p:cBhvr>
                                      <p:tavLst>
                                        <p:tav tm="0">
                                          <p:val>
                                            <p:strVal val="#ppt_w*0.70"/>
                                          </p:val>
                                        </p:tav>
                                        <p:tav tm="100000">
                                          <p:val>
                                            <p:strVal val="#ppt_w"/>
                                          </p:val>
                                        </p:tav>
                                      </p:tavLst>
                                    </p:anim>
                                    <p:anim calcmode="lin" valueType="num">
                                      <p:cBhvr>
                                        <p:cTn id="29" dur="1000" fill="hold"/>
                                        <p:tgtEl>
                                          <p:spTgt spid="41"/>
                                        </p:tgtEl>
                                        <p:attrNameLst>
                                          <p:attrName>ppt_h</p:attrName>
                                        </p:attrNameLst>
                                      </p:cBhvr>
                                      <p:tavLst>
                                        <p:tav tm="0">
                                          <p:val>
                                            <p:strVal val="#ppt_h"/>
                                          </p:val>
                                        </p:tav>
                                        <p:tav tm="100000">
                                          <p:val>
                                            <p:strVal val="#ppt_h"/>
                                          </p:val>
                                        </p:tav>
                                      </p:tavLst>
                                    </p:anim>
                                    <p:animEffect transition="in" filter="fade">
                                      <p:cBhvr>
                                        <p:cTn id="30" dur="1000"/>
                                        <p:tgtEl>
                                          <p:spTgt spid="41"/>
                                        </p:tgtEl>
                                      </p:cBhvr>
                                    </p:animEffect>
                                  </p:childTnLst>
                                </p:cTn>
                              </p:par>
                            </p:childTnLst>
                          </p:cTn>
                        </p:par>
                        <p:par>
                          <p:cTn id="31" fill="hold" nodeType="afterGroup">
                            <p:stCondLst>
                              <p:cond delay="4000"/>
                            </p:stCondLst>
                            <p:childTnLst>
                              <p:par>
                                <p:cTn id="32" presetID="55" presetClass="entr" presetSubtype="0"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strVal val="#ppt_w*0.70"/>
                                          </p:val>
                                        </p:tav>
                                        <p:tav tm="100000">
                                          <p:val>
                                            <p:strVal val="#ppt_w"/>
                                          </p:val>
                                        </p:tav>
                                      </p:tavLst>
                                    </p:anim>
                                    <p:anim calcmode="lin" valueType="num">
                                      <p:cBhvr>
                                        <p:cTn id="35" dur="1000" fill="hold"/>
                                        <p:tgtEl>
                                          <p:spTgt spid="42"/>
                                        </p:tgtEl>
                                        <p:attrNameLst>
                                          <p:attrName>ppt_h</p:attrName>
                                        </p:attrNameLst>
                                      </p:cBhvr>
                                      <p:tavLst>
                                        <p:tav tm="0">
                                          <p:val>
                                            <p:strVal val="#ppt_h"/>
                                          </p:val>
                                        </p:tav>
                                        <p:tav tm="100000">
                                          <p:val>
                                            <p:strVal val="#ppt_h"/>
                                          </p:val>
                                        </p:tav>
                                      </p:tavLst>
                                    </p:anim>
                                    <p:animEffect transition="in" filter="fade">
                                      <p:cBhvr>
                                        <p:cTn id="36"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40" grpId="0"/>
      <p:bldP spid="41" grpId="0"/>
      <p:bldP spid="4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9F3DB23-8F52-36B8-B2AD-A910BB327F68}"/>
              </a:ext>
            </a:extLst>
          </p:cNvPr>
          <p:cNvSpPr>
            <a:spLocks noChangeArrowheads="1"/>
          </p:cNvSpPr>
          <p:nvPr/>
        </p:nvSpPr>
        <p:spPr bwMode="auto">
          <a:xfrm>
            <a:off x="488950" y="3942583"/>
            <a:ext cx="8166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b="1" dirty="0">
                <a:latin typeface="Times New Roman" panose="02020603050405020304" pitchFamily="18" charset="0"/>
                <a:cs typeface="Times New Roman" panose="02020603050405020304" pitchFamily="18" charset="0"/>
              </a:rPr>
              <a:t>c. </a:t>
            </a:r>
            <a:r>
              <a:rPr lang="en-US" altLang="en-US" sz="2400" b="1" i="1" dirty="0" err="1">
                <a:latin typeface="Times New Roman" panose="02020603050405020304" pitchFamily="18" charset="0"/>
                <a:cs typeface="Times New Roman" panose="02020603050405020304" pitchFamily="18" charset="0"/>
              </a:rPr>
              <a:t>Và</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tôi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không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nghĩ</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ra</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được</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cách</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gì</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hơn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là</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thay</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mặt</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bà</a:t>
            </a:r>
            <a:r>
              <a:rPr lang="en-US" altLang="en-US" sz="2400" b="1" i="1" dirty="0">
                <a:latin typeface="Times New Roman" panose="02020603050405020304" pitchFamily="18" charset="0"/>
                <a:cs typeface="Times New Roman" panose="02020603050405020304" pitchFamily="18" charset="0"/>
              </a:rPr>
              <a:t> An-</a:t>
            </a:r>
            <a:r>
              <a:rPr lang="en-US" altLang="en-US" sz="2400" b="1" i="1" dirty="0" err="1">
                <a:latin typeface="Times New Roman" panose="02020603050405020304" pitchFamily="18" charset="0"/>
                <a:cs typeface="Times New Roman" panose="02020603050405020304" pitchFamily="18" charset="0"/>
              </a:rPr>
              <a:t>tư</a:t>
            </a:r>
            <a:r>
              <a:rPr lang="en-US" altLang="en-US" sz="2400" b="1" i="1" dirty="0">
                <a:latin typeface="Times New Roman" panose="02020603050405020304" pitchFamily="18" charset="0"/>
                <a:cs typeface="Times New Roman" panose="02020603050405020304" pitchFamily="18" charset="0"/>
              </a:rPr>
              <a:t>-</a:t>
            </a:r>
            <a:r>
              <a:rPr lang="en-US" altLang="en-US" sz="2400" b="1" i="1" dirty="0" err="1">
                <a:latin typeface="Times New Roman" panose="02020603050405020304" pitchFamily="18" charset="0"/>
                <a:cs typeface="Times New Roman" panose="02020603050405020304" pitchFamily="18" charset="0"/>
              </a:rPr>
              <a:t>nai</a:t>
            </a:r>
            <a:r>
              <a:rPr lang="en-US" altLang="en-US" sz="2400" b="1" i="1" dirty="0">
                <a:latin typeface="Times New Roman" panose="02020603050405020304" pitchFamily="18" charset="0"/>
                <a:cs typeface="Times New Roman" panose="02020603050405020304" pitchFamily="18" charset="0"/>
              </a:rPr>
              <a:t> Xu-</a:t>
            </a:r>
            <a:r>
              <a:rPr lang="en-US" altLang="en-US" sz="2400" b="1" i="1" dirty="0" err="1">
                <a:latin typeface="Times New Roman" panose="02020603050405020304" pitchFamily="18" charset="0"/>
                <a:cs typeface="Times New Roman" panose="02020603050405020304" pitchFamily="18" charset="0"/>
              </a:rPr>
              <a:t>lai</a:t>
            </a:r>
            <a:r>
              <a:rPr lang="en-US" altLang="en-US" sz="2400" b="1" i="1" dirty="0">
                <a:latin typeface="Times New Roman" panose="02020603050405020304" pitchFamily="18" charset="0"/>
                <a:cs typeface="Times New Roman" panose="02020603050405020304" pitchFamily="18" charset="0"/>
              </a:rPr>
              <a:t>-ma-no-</a:t>
            </a:r>
            <a:r>
              <a:rPr lang="en-US" altLang="en-US" sz="2400" b="1" i="1" dirty="0" err="1">
                <a:latin typeface="Times New Roman" panose="02020603050405020304" pitchFamily="18" charset="0"/>
                <a:cs typeface="Times New Roman" panose="02020603050405020304" pitchFamily="18" charset="0"/>
              </a:rPr>
              <a:t>va</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để</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kể</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hết</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chuyện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này</a:t>
            </a:r>
            <a:r>
              <a:rPr lang="en-US" altLang="en-US" sz="2400" b="1" i="1" dirty="0">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9F0C63F-8445-45CB-62C7-502F917ADCED}"/>
              </a:ext>
            </a:extLst>
          </p:cNvPr>
          <p:cNvSpPr>
            <a:spLocks noChangeArrowheads="1"/>
          </p:cNvSpPr>
          <p:nvPr/>
        </p:nvSpPr>
        <p:spPr bwMode="auto">
          <a:xfrm>
            <a:off x="528681" y="2684436"/>
            <a:ext cx="779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b="1" i="1" dirty="0">
                <a:latin typeface="Times New Roman" panose="02020603050405020304" pitchFamily="18" charset="0"/>
                <a:cs typeface="Times New Roman" panose="02020603050405020304" pitchFamily="18" charset="0"/>
              </a:rPr>
              <a:t>a. </a:t>
            </a:r>
            <a:r>
              <a:rPr lang="en-US" altLang="en-US" sz="2400" b="1" i="1" dirty="0" err="1">
                <a:latin typeface="Times New Roman" panose="02020603050405020304" pitchFamily="18" charset="0"/>
                <a:cs typeface="Times New Roman" panose="02020603050405020304" pitchFamily="18" charset="0"/>
              </a:rPr>
              <a:t>Những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lúc</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ấy</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thầy</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Đuy</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sen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đã</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bế</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các</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em</a:t>
            </a:r>
            <a:r>
              <a:rPr lang="en-US" altLang="en-US" sz="2400" b="1" i="1" dirty="0">
                <a:latin typeface="Times New Roman" panose="02020603050405020304" pitchFamily="18" charset="0"/>
                <a:cs typeface="Times New Roman" panose="02020603050405020304" pitchFamily="18" charset="0"/>
              </a:rPr>
              <a:t> qua </a:t>
            </a:r>
            <a:r>
              <a:rPr lang="en-US" altLang="en-US" sz="2400" b="1" i="1" dirty="0" err="1">
                <a:latin typeface="Times New Roman" panose="02020603050405020304" pitchFamily="18" charset="0"/>
                <a:cs typeface="Times New Roman" panose="02020603050405020304" pitchFamily="18" charset="0"/>
              </a:rPr>
              <a:t>suối</a:t>
            </a:r>
            <a:endParaRPr lang="en-US" altLang="en-US" sz="2400" b="1" dirty="0">
              <a:latin typeface="Times New Roman" panose="020206030504050203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ACC037D9-43BD-7B27-37BA-6DD8F7D48556}"/>
              </a:ext>
            </a:extLst>
          </p:cNvPr>
          <p:cNvGrpSpPr>
            <a:grpSpLocks/>
          </p:cNvGrpSpPr>
          <p:nvPr/>
        </p:nvGrpSpPr>
        <p:grpSpPr bwMode="auto">
          <a:xfrm>
            <a:off x="854075" y="1171234"/>
            <a:ext cx="7909764" cy="1225773"/>
            <a:chOff x="4771986" y="1903598"/>
            <a:chExt cx="4063745" cy="1441488"/>
          </a:xfrm>
        </p:grpSpPr>
        <p:grpSp>
          <p:nvGrpSpPr>
            <p:cNvPr id="18442" name="组合 23">
              <a:extLst>
                <a:ext uri="{FF2B5EF4-FFF2-40B4-BE49-F238E27FC236}">
                  <a16:creationId xmlns:a16="http://schemas.microsoft.com/office/drawing/2014/main" id="{4DD76777-6A23-C6B9-F092-620705CB5C67}"/>
                </a:ext>
              </a:extLst>
            </p:cNvPr>
            <p:cNvGrpSpPr>
              <a:grpSpLocks/>
            </p:cNvGrpSpPr>
            <p:nvPr/>
          </p:nvGrpSpPr>
          <p:grpSpPr bwMode="auto">
            <a:xfrm>
              <a:off x="4771986" y="1903598"/>
              <a:ext cx="4063745" cy="1441488"/>
              <a:chOff x="3740257" y="2474310"/>
              <a:chExt cx="4400666" cy="2280628"/>
            </a:xfrm>
          </p:grpSpPr>
          <p:grpSp>
            <p:nvGrpSpPr>
              <p:cNvPr id="18444" name="组合 21">
                <a:extLst>
                  <a:ext uri="{FF2B5EF4-FFF2-40B4-BE49-F238E27FC236}">
                    <a16:creationId xmlns:a16="http://schemas.microsoft.com/office/drawing/2014/main" id="{32163957-60F4-9CDB-8F9B-628A6651F514}"/>
                  </a:ext>
                </a:extLst>
              </p:cNvPr>
              <p:cNvGrpSpPr>
                <a:grpSpLocks/>
              </p:cNvGrpSpPr>
              <p:nvPr/>
            </p:nvGrpSpPr>
            <p:grpSpPr bwMode="auto">
              <a:xfrm>
                <a:off x="3740257" y="2474310"/>
                <a:ext cx="4400666" cy="2280628"/>
                <a:chOff x="3740257" y="2474310"/>
                <a:chExt cx="4400666" cy="2280628"/>
              </a:xfrm>
            </p:grpSpPr>
            <p:grpSp>
              <p:nvGrpSpPr>
                <p:cNvPr id="18446" name="组合 18">
                  <a:extLst>
                    <a:ext uri="{FF2B5EF4-FFF2-40B4-BE49-F238E27FC236}">
                      <a16:creationId xmlns:a16="http://schemas.microsoft.com/office/drawing/2014/main" id="{6BF4BD17-C2A8-E703-B344-491FF3F5158B}"/>
                    </a:ext>
                  </a:extLst>
                </p:cNvPr>
                <p:cNvGrpSpPr>
                  <a:grpSpLocks/>
                </p:cNvGrpSpPr>
                <p:nvPr/>
              </p:nvGrpSpPr>
              <p:grpSpPr bwMode="auto">
                <a:xfrm>
                  <a:off x="3740257" y="2474310"/>
                  <a:ext cx="4400666" cy="2280628"/>
                  <a:chOff x="3740257" y="2474310"/>
                  <a:chExt cx="4400666" cy="2280628"/>
                </a:xfrm>
              </p:grpSpPr>
              <p:sp>
                <p:nvSpPr>
                  <p:cNvPr id="34" name="任意多边形 10">
                    <a:extLst>
                      <a:ext uri="{FF2B5EF4-FFF2-40B4-BE49-F238E27FC236}">
                        <a16:creationId xmlns:a16="http://schemas.microsoft.com/office/drawing/2014/main" id="{559C95FD-C190-0147-9DC0-BD57D2159C14}"/>
                      </a:ext>
                    </a:extLst>
                  </p:cNvPr>
                  <p:cNvSpPr/>
                  <p:nvPr/>
                </p:nvSpPr>
                <p:spPr>
                  <a:xfrm>
                    <a:off x="3740257" y="2575618"/>
                    <a:ext cx="1447597" cy="2179320"/>
                  </a:xfrm>
                  <a:custGeom>
                    <a:avLst/>
                    <a:gdLst>
                      <a:gd name="connsiteX0" fmla="*/ 363227 w 1447800"/>
                      <a:gd name="connsiteY0" fmla="*/ 0 h 2179320"/>
                      <a:gd name="connsiteX1" fmla="*/ 1447800 w 1447800"/>
                      <a:gd name="connsiteY1" fmla="*/ 0 h 2179320"/>
                      <a:gd name="connsiteX2" fmla="*/ 1447800 w 1447800"/>
                      <a:gd name="connsiteY2" fmla="*/ 2179320 h 2179320"/>
                      <a:gd name="connsiteX3" fmla="*/ 363227 w 1447800"/>
                      <a:gd name="connsiteY3" fmla="*/ 2179320 h 2179320"/>
                      <a:gd name="connsiteX4" fmla="*/ 0 w 1447800"/>
                      <a:gd name="connsiteY4" fmla="*/ 1816093 h 2179320"/>
                      <a:gd name="connsiteX5" fmla="*/ 0 w 1447800"/>
                      <a:gd name="connsiteY5" fmla="*/ 363227 h 2179320"/>
                      <a:gd name="connsiteX6" fmla="*/ 363227 w 1447800"/>
                      <a:gd name="connsiteY6" fmla="*/ 0 h 2179320"/>
                      <a:gd name="connsiteX0" fmla="*/ 1447800 w 1539240"/>
                      <a:gd name="connsiteY0" fmla="*/ 2179320 h 2270760"/>
                      <a:gd name="connsiteX1" fmla="*/ 363227 w 1539240"/>
                      <a:gd name="connsiteY1" fmla="*/ 2179320 h 2270760"/>
                      <a:gd name="connsiteX2" fmla="*/ 0 w 1539240"/>
                      <a:gd name="connsiteY2" fmla="*/ 1816093 h 2270760"/>
                      <a:gd name="connsiteX3" fmla="*/ 0 w 1539240"/>
                      <a:gd name="connsiteY3" fmla="*/ 363227 h 2270760"/>
                      <a:gd name="connsiteX4" fmla="*/ 363227 w 1539240"/>
                      <a:gd name="connsiteY4" fmla="*/ 0 h 2270760"/>
                      <a:gd name="connsiteX5" fmla="*/ 1447800 w 1539240"/>
                      <a:gd name="connsiteY5" fmla="*/ 0 h 2270760"/>
                      <a:gd name="connsiteX6" fmla="*/ 1539240 w 1539240"/>
                      <a:gd name="connsiteY6" fmla="*/ 2270760 h 2270760"/>
                      <a:gd name="connsiteX0" fmla="*/ 1447800 w 1447800"/>
                      <a:gd name="connsiteY0" fmla="*/ 217932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 name="connsiteX0" fmla="*/ 1447800 w 1447800"/>
                      <a:gd name="connsiteY0" fmla="*/ 2179320 h 2179320"/>
                      <a:gd name="connsiteX1" fmla="*/ 1052652 w 1447800"/>
                      <a:gd name="connsiteY1" fmla="*/ 2171700 h 2179320"/>
                      <a:gd name="connsiteX2" fmla="*/ 363227 w 1447800"/>
                      <a:gd name="connsiteY2" fmla="*/ 2179320 h 2179320"/>
                      <a:gd name="connsiteX3" fmla="*/ 0 w 1447800"/>
                      <a:gd name="connsiteY3" fmla="*/ 1816093 h 2179320"/>
                      <a:gd name="connsiteX4" fmla="*/ 0 w 1447800"/>
                      <a:gd name="connsiteY4" fmla="*/ 363227 h 2179320"/>
                      <a:gd name="connsiteX5" fmla="*/ 363227 w 1447800"/>
                      <a:gd name="connsiteY5" fmla="*/ 0 h 2179320"/>
                      <a:gd name="connsiteX6" fmla="*/ 1447800 w 1447800"/>
                      <a:gd name="connsiteY6" fmla="*/ 0 h 2179320"/>
                      <a:gd name="connsiteX0" fmla="*/ 1052652 w 1447800"/>
                      <a:gd name="connsiteY0" fmla="*/ 2171700 h 2179320"/>
                      <a:gd name="connsiteX1" fmla="*/ 363227 w 1447800"/>
                      <a:gd name="connsiteY1" fmla="*/ 2179320 h 2179320"/>
                      <a:gd name="connsiteX2" fmla="*/ 0 w 1447800"/>
                      <a:gd name="connsiteY2" fmla="*/ 1816093 h 2179320"/>
                      <a:gd name="connsiteX3" fmla="*/ 0 w 1447800"/>
                      <a:gd name="connsiteY3" fmla="*/ 363227 h 2179320"/>
                      <a:gd name="connsiteX4" fmla="*/ 363227 w 1447800"/>
                      <a:gd name="connsiteY4" fmla="*/ 0 h 2179320"/>
                      <a:gd name="connsiteX5" fmla="*/ 1447800 w 1447800"/>
                      <a:gd name="connsiteY5" fmla="*/ 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800" h="2179320">
                        <a:moveTo>
                          <a:pt x="1052652" y="2171700"/>
                        </a:moveTo>
                        <a:lnTo>
                          <a:pt x="363227" y="2179320"/>
                        </a:lnTo>
                        <a:cubicBezTo>
                          <a:pt x="162622" y="2179320"/>
                          <a:pt x="0" y="2016698"/>
                          <a:pt x="0" y="1816093"/>
                        </a:cubicBezTo>
                        <a:lnTo>
                          <a:pt x="0" y="363227"/>
                        </a:lnTo>
                        <a:cubicBezTo>
                          <a:pt x="0" y="162622"/>
                          <a:pt x="162622" y="0"/>
                          <a:pt x="363227" y="0"/>
                        </a:cubicBezTo>
                        <a:lnTo>
                          <a:pt x="1447800" y="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任意多边形 9">
                    <a:extLst>
                      <a:ext uri="{FF2B5EF4-FFF2-40B4-BE49-F238E27FC236}">
                        <a16:creationId xmlns:a16="http://schemas.microsoft.com/office/drawing/2014/main" id="{5A89CDAE-F49F-0F44-984B-C7F25243418D}"/>
                      </a:ext>
                    </a:extLst>
                  </p:cNvPr>
                  <p:cNvSpPr/>
                  <p:nvPr/>
                </p:nvSpPr>
                <p:spPr>
                  <a:xfrm>
                    <a:off x="6923994" y="2474310"/>
                    <a:ext cx="1216929" cy="2179320"/>
                  </a:xfrm>
                  <a:custGeom>
                    <a:avLst/>
                    <a:gdLst>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0 w 1341120"/>
                      <a:gd name="connsiteY6" fmla="*/ 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 name="connsiteX6" fmla="*/ 91440 w 1341120"/>
                      <a:gd name="connsiteY6" fmla="*/ 91440 h 2179320"/>
                      <a:gd name="connsiteX0" fmla="*/ 0 w 1341120"/>
                      <a:gd name="connsiteY0" fmla="*/ 0 h 2179320"/>
                      <a:gd name="connsiteX1" fmla="*/ 977893 w 1341120"/>
                      <a:gd name="connsiteY1" fmla="*/ 0 h 2179320"/>
                      <a:gd name="connsiteX2" fmla="*/ 1341120 w 1341120"/>
                      <a:gd name="connsiteY2" fmla="*/ 363227 h 2179320"/>
                      <a:gd name="connsiteX3" fmla="*/ 1341120 w 1341120"/>
                      <a:gd name="connsiteY3" fmla="*/ 1816093 h 2179320"/>
                      <a:gd name="connsiteX4" fmla="*/ 977893 w 1341120"/>
                      <a:gd name="connsiteY4" fmla="*/ 2179320 h 2179320"/>
                      <a:gd name="connsiteX5" fmla="*/ 0 w 1341120"/>
                      <a:gd name="connsiteY5" fmla="*/ 217932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120" h="2179320">
                        <a:moveTo>
                          <a:pt x="0" y="0"/>
                        </a:moveTo>
                        <a:lnTo>
                          <a:pt x="977893" y="0"/>
                        </a:lnTo>
                        <a:cubicBezTo>
                          <a:pt x="1178498" y="0"/>
                          <a:pt x="1341120" y="162622"/>
                          <a:pt x="1341120" y="363227"/>
                        </a:cubicBezTo>
                        <a:lnTo>
                          <a:pt x="1341120" y="1816093"/>
                        </a:lnTo>
                        <a:cubicBezTo>
                          <a:pt x="1341120" y="2016698"/>
                          <a:pt x="1178498" y="2179320"/>
                          <a:pt x="977893" y="2179320"/>
                        </a:cubicBezTo>
                        <a:lnTo>
                          <a:pt x="0" y="2179320"/>
                        </a:lnTo>
                      </a:path>
                    </a:pathLst>
                  </a:custGeom>
                  <a:noFill/>
                  <a:ln w="38100">
                    <a:solidFill>
                      <a:srgbClr val="2A33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36" name="直接连接符 13">
                    <a:extLst>
                      <a:ext uri="{FF2B5EF4-FFF2-40B4-BE49-F238E27FC236}">
                        <a16:creationId xmlns:a16="http://schemas.microsoft.com/office/drawing/2014/main" id="{AFB5C3DC-E86D-A74E-9379-9D75A81A7CC8}"/>
                      </a:ext>
                    </a:extLst>
                  </p:cNvPr>
                  <p:cNvCxnSpPr/>
                  <p:nvPr/>
                </p:nvCxnSpPr>
                <p:spPr>
                  <a:xfrm>
                    <a:off x="5974361" y="2575618"/>
                    <a:ext cx="718941"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nvGrpSpPr>
                  <p:cNvPr id="18451" name="组合 17">
                    <a:extLst>
                      <a:ext uri="{FF2B5EF4-FFF2-40B4-BE49-F238E27FC236}">
                        <a16:creationId xmlns:a16="http://schemas.microsoft.com/office/drawing/2014/main" id="{D1FE3AFD-78B2-6A51-AA8F-32A012955154}"/>
                      </a:ext>
                    </a:extLst>
                  </p:cNvPr>
                  <p:cNvGrpSpPr>
                    <a:grpSpLocks/>
                  </p:cNvGrpSpPr>
                  <p:nvPr/>
                </p:nvGrpSpPr>
                <p:grpSpPr bwMode="auto">
                  <a:xfrm>
                    <a:off x="5039767" y="4754936"/>
                    <a:ext cx="1664134" cy="0"/>
                    <a:chOff x="5039767" y="4754936"/>
                    <a:chExt cx="1664134" cy="0"/>
                  </a:xfrm>
                </p:grpSpPr>
                <p:cxnSp>
                  <p:nvCxnSpPr>
                    <p:cNvPr id="38" name="直接连接符 14">
                      <a:extLst>
                        <a:ext uri="{FF2B5EF4-FFF2-40B4-BE49-F238E27FC236}">
                          <a16:creationId xmlns:a16="http://schemas.microsoft.com/office/drawing/2014/main" id="{4CCEA386-CA3A-3141-8B4A-948958EE9E9E}"/>
                        </a:ext>
                      </a:extLst>
                    </p:cNvPr>
                    <p:cNvCxnSpPr/>
                    <p:nvPr/>
                  </p:nvCxnSpPr>
                  <p:spPr>
                    <a:xfrm>
                      <a:off x="5039767" y="4754936"/>
                      <a:ext cx="969775"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39" name="直接连接符 15">
                      <a:extLst>
                        <a:ext uri="{FF2B5EF4-FFF2-40B4-BE49-F238E27FC236}">
                          <a16:creationId xmlns:a16="http://schemas.microsoft.com/office/drawing/2014/main" id="{0F87205D-B189-F74B-8A65-52F699EA229C}"/>
                        </a:ext>
                      </a:extLst>
                    </p:cNvPr>
                    <p:cNvCxnSpPr/>
                    <p:nvPr/>
                  </p:nvCxnSpPr>
                  <p:spPr>
                    <a:xfrm>
                      <a:off x="6333832" y="4754936"/>
                      <a:ext cx="370069"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grpSp>
            <p:cxnSp>
              <p:nvCxnSpPr>
                <p:cNvPr id="33" name="直接连接符 20">
                  <a:extLst>
                    <a:ext uri="{FF2B5EF4-FFF2-40B4-BE49-F238E27FC236}">
                      <a16:creationId xmlns:a16="http://schemas.microsoft.com/office/drawing/2014/main" id="{09AF2899-D9CA-004A-86C5-BB9EC6AA4A56}"/>
                    </a:ext>
                  </a:extLst>
                </p:cNvPr>
                <p:cNvCxnSpPr/>
                <p:nvPr/>
              </p:nvCxnSpPr>
              <p:spPr>
                <a:xfrm>
                  <a:off x="5438688" y="2565364"/>
                  <a:ext cx="370069" cy="0"/>
                </a:xfrm>
                <a:prstGeom prst="line">
                  <a:avLst/>
                </a:prstGeom>
                <a:solidFill>
                  <a:srgbClr val="FFC000"/>
                </a:solidFill>
                <a:ln w="38100"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grpSp>
          <p:sp>
            <p:nvSpPr>
              <p:cNvPr id="31" name="圆角矩形 4">
                <a:extLst>
                  <a:ext uri="{FF2B5EF4-FFF2-40B4-BE49-F238E27FC236}">
                    <a16:creationId xmlns:a16="http://schemas.microsoft.com/office/drawing/2014/main" id="{1C47A3AC-90E6-4D42-932E-5C77F29BE2FE}"/>
                  </a:ext>
                </a:extLst>
              </p:cNvPr>
              <p:cNvSpPr/>
              <p:nvPr/>
            </p:nvSpPr>
            <p:spPr>
              <a:xfrm>
                <a:off x="3773229" y="2774471"/>
                <a:ext cx="4319851" cy="1821601"/>
              </a:xfrm>
              <a:prstGeom prst="roundRect">
                <a:avLst/>
              </a:prstGeom>
              <a:solidFill>
                <a:srgbClr val="FFFF66"/>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CN" altLang="en-US" sz="2000" dirty="0"/>
              </a:p>
            </p:txBody>
          </p:sp>
        </p:grpSp>
        <p:sp>
          <p:nvSpPr>
            <p:cNvPr id="29" name="Rectangle 28">
              <a:extLst>
                <a:ext uri="{FF2B5EF4-FFF2-40B4-BE49-F238E27FC236}">
                  <a16:creationId xmlns:a16="http://schemas.microsoft.com/office/drawing/2014/main" id="{86EDBD2B-B75C-2C4D-A12A-A48D88C5EB6E}"/>
                </a:ext>
              </a:extLst>
            </p:cNvPr>
            <p:cNvSpPr/>
            <p:nvPr/>
          </p:nvSpPr>
          <p:spPr>
            <a:xfrm>
              <a:off x="4797700" y="2122477"/>
              <a:ext cx="4006222" cy="977238"/>
            </a:xfrm>
            <a:prstGeom prst="rect">
              <a:avLst/>
            </a:prstGeom>
          </p:spPr>
          <p:txBody>
            <a:bodyPr wrap="square">
              <a:spAutoFit/>
            </a:bodyPr>
            <a:lstStyle/>
            <a:p>
              <a:pPr algn="just">
                <a:defRPr/>
              </a:pPr>
              <a:r>
                <a:rPr lang="vi-VN" sz="2400" b="1" dirty="0">
                  <a:solidFill>
                    <a:schemeClr val="accent2">
                      <a:lumMod val="50000"/>
                    </a:schemeClr>
                  </a:solidFill>
                  <a:latin typeface="Times New Roman" panose="02020603050405020304" pitchFamily="18" charset="0"/>
                  <a:ea typeface="Cambria" panose="02040503050406030204" pitchFamily="18" charset="0"/>
                  <a:cs typeface="Times New Roman" panose="02020603050405020304" pitchFamily="18" charset="0"/>
                </a:rPr>
                <a:t>Tìm phó từ trong những trường hợp sau, cho biết các phó từ ấy bổ sung ý nghĩa cho danh từ, động từ, tính từ nào?</a:t>
              </a:r>
              <a:endParaRPr lang="en-US" sz="2400" b="1" dirty="0">
                <a:solidFill>
                  <a:schemeClr val="accent2">
                    <a:lumMod val="50000"/>
                  </a:schemeClr>
                </a:solidFill>
                <a:latin typeface="Times New Roman" panose="02020603050405020304" pitchFamily="18" charset="0"/>
                <a:cs typeface="Times New Roman" panose="02020603050405020304" pitchFamily="18" charset="0"/>
              </a:endParaRPr>
            </a:p>
          </p:txBody>
        </p:sp>
      </p:grpSp>
      <p:sp>
        <p:nvSpPr>
          <p:cNvPr id="40" name="Rectangle 39">
            <a:extLst>
              <a:ext uri="{FF2B5EF4-FFF2-40B4-BE49-F238E27FC236}">
                <a16:creationId xmlns:a16="http://schemas.microsoft.com/office/drawing/2014/main" id="{D67EF80A-4E1E-5C54-4402-F16069C5420D}"/>
              </a:ext>
            </a:extLst>
          </p:cNvPr>
          <p:cNvSpPr>
            <a:spLocks noChangeArrowheads="1"/>
          </p:cNvSpPr>
          <p:nvPr/>
        </p:nvSpPr>
        <p:spPr bwMode="auto">
          <a:xfrm>
            <a:off x="535825" y="3129360"/>
            <a:ext cx="8166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b="1" i="1" dirty="0">
                <a:latin typeface="Times New Roman" panose="02020603050405020304" pitchFamily="18" charset="0"/>
                <a:cs typeface="Times New Roman" panose="02020603050405020304" pitchFamily="18" charset="0"/>
              </a:rPr>
              <a:t>b. </a:t>
            </a:r>
            <a:r>
              <a:rPr lang="en-US" altLang="en-US" sz="2400" b="1" i="1" dirty="0" err="1">
                <a:latin typeface="Times New Roman" panose="02020603050405020304" pitchFamily="18" charset="0"/>
                <a:cs typeface="Times New Roman" panose="02020603050405020304" pitchFamily="18" charset="0"/>
              </a:rPr>
              <a:t>Tuy</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chúng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tôi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còn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bé</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nhưng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chúng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tôi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nghĩ</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rằng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lúc</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đó</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chúng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tôi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đều</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đã</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hiểu</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những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điều</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ấy</a:t>
            </a:r>
            <a:r>
              <a:rPr lang="en-US" altLang="en-US" sz="2400" b="1" i="1" dirty="0">
                <a:latin typeface="Times New Roman" panose="02020603050405020304" pitchFamily="18" charset="0"/>
                <a:cs typeface="Times New Roman" panose="02020603050405020304" pitchFamily="18" charset="0"/>
              </a:rPr>
              <a:t>.</a:t>
            </a:r>
            <a:endParaRPr lang="en-US" altLang="en-US" sz="2400" b="1" dirty="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6588CFB7-CB65-EDE4-B0E1-E352A0DF6B1C}"/>
              </a:ext>
            </a:extLst>
          </p:cNvPr>
          <p:cNvSpPr>
            <a:spLocks noChangeArrowheads="1"/>
          </p:cNvSpPr>
          <p:nvPr/>
        </p:nvSpPr>
        <p:spPr bwMode="auto">
          <a:xfrm>
            <a:off x="521537" y="4774433"/>
            <a:ext cx="81803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b="1" dirty="0">
                <a:latin typeface="Times New Roman" panose="02020603050405020304" pitchFamily="18" charset="0"/>
                <a:cs typeface="Times New Roman" panose="02020603050405020304" pitchFamily="18" charset="0"/>
              </a:rPr>
              <a:t>d. </a:t>
            </a:r>
            <a:r>
              <a:rPr lang="en-US" altLang="en-US" sz="2400" b="1" i="1" dirty="0" err="1">
                <a:latin typeface="Times New Roman" panose="02020603050405020304" pitchFamily="18" charset="0"/>
                <a:cs typeface="Times New Roman" panose="02020603050405020304" pitchFamily="18" charset="0"/>
              </a:rPr>
              <a:t>Các</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em</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ghé</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vào</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đây</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xem</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là</a:t>
            </a:r>
            <a:r>
              <a:rPr lang="en-US" altLang="en-US" sz="2400" b="1" i="1" dirty="0">
                <a:latin typeface="Times New Roman" panose="02020603050405020304" pitchFamily="18" charset="0"/>
                <a:cs typeface="Times New Roman" panose="02020603050405020304" pitchFamily="18" charset="0"/>
              </a:rPr>
              <a:t> hay </a:t>
            </a:r>
            <a:r>
              <a:rPr lang="en-US" altLang="en-US" sz="2400" b="1" i="1" dirty="0" err="1">
                <a:latin typeface="Times New Roman" panose="02020603050405020304" pitchFamily="18" charset="0"/>
                <a:cs typeface="Times New Roman" panose="02020603050405020304" pitchFamily="18" charset="0"/>
              </a:rPr>
              <a:t>lắm</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các</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em</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chả</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sẽ</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học</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tập</a:t>
            </a:r>
            <a:r>
              <a:rPr lang="en-US" altLang="en-US" sz="2400" b="1" i="1" dirty="0">
                <a:latin typeface="Times New Roman" panose="02020603050405020304" pitchFamily="18" charset="0"/>
                <a:cs typeface="Times New Roman" panose="02020603050405020304" pitchFamily="18" charset="0"/>
              </a:rPr>
              <a:t> ở </a:t>
            </a:r>
            <a:r>
              <a:rPr lang="en-US" altLang="en-US" sz="2400" b="1" i="1" dirty="0" err="1">
                <a:latin typeface="Times New Roman" panose="02020603050405020304" pitchFamily="18" charset="0"/>
                <a:cs typeface="Times New Roman" panose="02020603050405020304" pitchFamily="18" charset="0"/>
              </a:rPr>
              <a:t>đây</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là</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gì</a:t>
            </a:r>
            <a:r>
              <a:rPr lang="en-US" altLang="en-US" sz="2400" b="1" i="1" dirty="0">
                <a:latin typeface="Times New Roman" panose="02020603050405020304" pitchFamily="18" charset="0"/>
                <a:cs typeface="Times New Roman" panose="02020603050405020304" pitchFamily="18" charset="0"/>
              </a:rPr>
              <a:t>?</a:t>
            </a:r>
          </a:p>
        </p:txBody>
      </p:sp>
      <p:sp>
        <p:nvSpPr>
          <p:cNvPr id="42" name="Rectangle 41">
            <a:extLst>
              <a:ext uri="{FF2B5EF4-FFF2-40B4-BE49-F238E27FC236}">
                <a16:creationId xmlns:a16="http://schemas.microsoft.com/office/drawing/2014/main" id="{C9176B24-00FB-71C9-E5F4-0100D74CCE71}"/>
              </a:ext>
            </a:extLst>
          </p:cNvPr>
          <p:cNvSpPr>
            <a:spLocks noChangeArrowheads="1"/>
          </p:cNvSpPr>
          <p:nvPr/>
        </p:nvSpPr>
        <p:spPr bwMode="auto">
          <a:xfrm>
            <a:off x="528681" y="5506786"/>
            <a:ext cx="8166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b="1" dirty="0">
                <a:latin typeface="Times New Roman" panose="02020603050405020304" pitchFamily="18" charset="0"/>
                <a:cs typeface="Times New Roman" panose="02020603050405020304" pitchFamily="18" charset="0"/>
              </a:rPr>
              <a:t>e. </a:t>
            </a:r>
            <a:r>
              <a:rPr lang="en-US" altLang="en-US" sz="2400" b="1" i="1" dirty="0" err="1">
                <a:latin typeface="Times New Roman" panose="02020603050405020304" pitchFamily="18" charset="0"/>
                <a:cs typeface="Times New Roman" panose="02020603050405020304" pitchFamily="18" charset="0"/>
              </a:rPr>
              <a:t>Chúng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tôi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cũng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đứng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dậy</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cõng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những</a:t>
            </a:r>
            <a:r>
              <a:rPr lang="en-US" altLang="en-US" sz="2400" b="1" i="1" dirty="0">
                <a:latin typeface="Times New Roman" panose="02020603050405020304" pitchFamily="18" charset="0"/>
                <a:cs typeface="Times New Roman" panose="02020603050405020304" pitchFamily="18" charset="0"/>
              </a:rPr>
              <a:t> bao ki-</a:t>
            </a:r>
            <a:r>
              <a:rPr lang="en-US" altLang="en-US" sz="2400" b="1" i="1" dirty="0" err="1">
                <a:latin typeface="Times New Roman" panose="02020603050405020304" pitchFamily="18" charset="0"/>
                <a:cs typeface="Times New Roman" panose="02020603050405020304" pitchFamily="18" charset="0"/>
              </a:rPr>
              <a:t>giắc</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lên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lưng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và</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rảo</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bước</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về</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làng</a:t>
            </a:r>
            <a:r>
              <a:rPr lang="en-US" altLang="en-US" sz="2400" b="1" i="1" dirty="0">
                <a:latin typeface="Times New Roman" panose="02020603050405020304" pitchFamily="18" charset="0"/>
                <a:cs typeface="Times New Roman" panose="02020603050405020304" pitchFamily="18" charset="0"/>
              </a:rPr>
              <a:t>.</a:t>
            </a:r>
          </a:p>
        </p:txBody>
      </p:sp>
      <p:pic>
        <p:nvPicPr>
          <p:cNvPr id="3" name="Picture 9">
            <a:extLst>
              <a:ext uri="{FF2B5EF4-FFF2-40B4-BE49-F238E27FC236}">
                <a16:creationId xmlns:a16="http://schemas.microsoft.com/office/drawing/2014/main" id="{ADD7860E-9C6B-5A73-6399-28B52C610512}"/>
              </a:ext>
            </a:extLst>
          </p:cNvPr>
          <p:cNvPicPr>
            <a:picLocks noChangeAspect="1" noChangeArrowheads="1" noCrop="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5564" y="234718"/>
            <a:ext cx="1135380" cy="623758"/>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4" descr="White marble">
            <a:extLst>
              <a:ext uri="{FF2B5EF4-FFF2-40B4-BE49-F238E27FC236}">
                <a16:creationId xmlns:a16="http://schemas.microsoft.com/office/drawing/2014/main" id="{EACA7E3D-B63A-D4D0-61F7-132053D5B707}"/>
              </a:ext>
            </a:extLst>
          </p:cNvPr>
          <p:cNvSpPr>
            <a:spLocks noChangeArrowheads="1"/>
          </p:cNvSpPr>
          <p:nvPr/>
        </p:nvSpPr>
        <p:spPr bwMode="auto">
          <a:xfrm>
            <a:off x="2573714" y="304799"/>
            <a:ext cx="3522286" cy="685801"/>
          </a:xfrm>
          <a:prstGeom prst="plaque">
            <a:avLst>
              <a:gd name="adj" fmla="val 16667"/>
            </a:avLst>
          </a:prstGeom>
          <a:solidFill>
            <a:srgbClr val="FFFF00"/>
          </a:solidFill>
          <a:ln w="57150" cmpd="thickThin">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0" name="Text Box 65">
            <a:extLst>
              <a:ext uri="{FF2B5EF4-FFF2-40B4-BE49-F238E27FC236}">
                <a16:creationId xmlns:a16="http://schemas.microsoft.com/office/drawing/2014/main" id="{AFD01C17-5B34-AB13-3A14-A877F6F6F361}"/>
              </a:ext>
            </a:extLst>
          </p:cNvPr>
          <p:cNvSpPr txBox="1">
            <a:spLocks noChangeArrowheads="1"/>
          </p:cNvSpPr>
          <p:nvPr/>
        </p:nvSpPr>
        <p:spPr bwMode="auto">
          <a:xfrm>
            <a:off x="2496072" y="313152"/>
            <a:ext cx="347219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vi-VN" altLang="en-US" sz="3600" b="1" dirty="0">
                <a:solidFill>
                  <a:srgbClr val="FF0000"/>
                </a:solidFill>
                <a:latin typeface="Times New Roman" panose="02020603050405020304" pitchFamily="18" charset="0"/>
                <a:cs typeface="Times New Roman" panose="02020603050405020304" pitchFamily="18" charset="0"/>
              </a:rPr>
              <a:t>THẢO LUẬN </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ACBB43B9-11E7-69B3-1248-A8E923E3DE85}"/>
              </a:ext>
            </a:extLst>
          </p:cNvPr>
          <p:cNvPicPr>
            <a:picLocks noChangeAspect="1"/>
          </p:cNvPicPr>
          <p:nvPr/>
        </p:nvPicPr>
        <p:blipFill>
          <a:blip r:embed="rId5"/>
          <a:stretch>
            <a:fillRect/>
          </a:stretch>
        </p:blipFill>
        <p:spPr>
          <a:xfrm>
            <a:off x="7138563" y="-122148"/>
            <a:ext cx="1625276" cy="12079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strVal val="#ppt_w*0.70"/>
                                          </p:val>
                                        </p:tav>
                                        <p:tav tm="100000">
                                          <p:val>
                                            <p:strVal val="#ppt_w"/>
                                          </p:val>
                                        </p:tav>
                                      </p:tavLst>
                                    </p:anim>
                                    <p:anim calcmode="lin" valueType="num">
                                      <p:cBhvr>
                                        <p:cTn id="14" dur="1000" fill="hold"/>
                                        <p:tgtEl>
                                          <p:spTgt spid="12"/>
                                        </p:tgtEl>
                                        <p:attrNameLst>
                                          <p:attrName>ppt_h</p:attrName>
                                        </p:attrNameLst>
                                      </p:cBhvr>
                                      <p:tavLst>
                                        <p:tav tm="0">
                                          <p:val>
                                            <p:strVal val="#ppt_h"/>
                                          </p:val>
                                        </p:tav>
                                        <p:tav tm="100000">
                                          <p:val>
                                            <p:strVal val="#ppt_h"/>
                                          </p:val>
                                        </p:tav>
                                      </p:tavLst>
                                    </p:anim>
                                    <p:animEffect transition="in" filter="fade">
                                      <p:cBhvr>
                                        <p:cTn id="15" dur="10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par>
                          <p:cTn id="19" fill="hold" nodeType="afterGroup">
                            <p:stCondLst>
                              <p:cond delay="2000"/>
                            </p:stCondLst>
                            <p:childTnLst>
                              <p:par>
                                <p:cTn id="20" presetID="55" presetClass="entr" presetSubtype="0"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1000" fill="hold"/>
                                        <p:tgtEl>
                                          <p:spTgt spid="40"/>
                                        </p:tgtEl>
                                        <p:attrNameLst>
                                          <p:attrName>ppt_w</p:attrName>
                                        </p:attrNameLst>
                                      </p:cBhvr>
                                      <p:tavLst>
                                        <p:tav tm="0">
                                          <p:val>
                                            <p:strVal val="#ppt_w*0.70"/>
                                          </p:val>
                                        </p:tav>
                                        <p:tav tm="100000">
                                          <p:val>
                                            <p:strVal val="#ppt_w"/>
                                          </p:val>
                                        </p:tav>
                                      </p:tavLst>
                                    </p:anim>
                                    <p:anim calcmode="lin" valueType="num">
                                      <p:cBhvr>
                                        <p:cTn id="23" dur="1000" fill="hold"/>
                                        <p:tgtEl>
                                          <p:spTgt spid="40"/>
                                        </p:tgtEl>
                                        <p:attrNameLst>
                                          <p:attrName>ppt_h</p:attrName>
                                        </p:attrNameLst>
                                      </p:cBhvr>
                                      <p:tavLst>
                                        <p:tav tm="0">
                                          <p:val>
                                            <p:strVal val="#ppt_h"/>
                                          </p:val>
                                        </p:tav>
                                        <p:tav tm="100000">
                                          <p:val>
                                            <p:strVal val="#ppt_h"/>
                                          </p:val>
                                        </p:tav>
                                      </p:tavLst>
                                    </p:anim>
                                    <p:animEffect transition="in" filter="fade">
                                      <p:cBhvr>
                                        <p:cTn id="24" dur="1000"/>
                                        <p:tgtEl>
                                          <p:spTgt spid="40"/>
                                        </p:tgtEl>
                                      </p:cBhvr>
                                    </p:animEffect>
                                  </p:childTnLst>
                                </p:cTn>
                              </p:par>
                            </p:childTnLst>
                          </p:cTn>
                        </p:par>
                        <p:par>
                          <p:cTn id="25" fill="hold" nodeType="afterGroup">
                            <p:stCondLst>
                              <p:cond delay="3000"/>
                            </p:stCondLst>
                            <p:childTnLst>
                              <p:par>
                                <p:cTn id="26" presetID="55" presetClass="entr" presetSubtype="0"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p:cTn id="28" dur="1000" fill="hold"/>
                                        <p:tgtEl>
                                          <p:spTgt spid="41"/>
                                        </p:tgtEl>
                                        <p:attrNameLst>
                                          <p:attrName>ppt_w</p:attrName>
                                        </p:attrNameLst>
                                      </p:cBhvr>
                                      <p:tavLst>
                                        <p:tav tm="0">
                                          <p:val>
                                            <p:strVal val="#ppt_w*0.70"/>
                                          </p:val>
                                        </p:tav>
                                        <p:tav tm="100000">
                                          <p:val>
                                            <p:strVal val="#ppt_w"/>
                                          </p:val>
                                        </p:tav>
                                      </p:tavLst>
                                    </p:anim>
                                    <p:anim calcmode="lin" valueType="num">
                                      <p:cBhvr>
                                        <p:cTn id="29" dur="1000" fill="hold"/>
                                        <p:tgtEl>
                                          <p:spTgt spid="41"/>
                                        </p:tgtEl>
                                        <p:attrNameLst>
                                          <p:attrName>ppt_h</p:attrName>
                                        </p:attrNameLst>
                                      </p:cBhvr>
                                      <p:tavLst>
                                        <p:tav tm="0">
                                          <p:val>
                                            <p:strVal val="#ppt_h"/>
                                          </p:val>
                                        </p:tav>
                                        <p:tav tm="100000">
                                          <p:val>
                                            <p:strVal val="#ppt_h"/>
                                          </p:val>
                                        </p:tav>
                                      </p:tavLst>
                                    </p:anim>
                                    <p:animEffect transition="in" filter="fade">
                                      <p:cBhvr>
                                        <p:cTn id="30" dur="1000"/>
                                        <p:tgtEl>
                                          <p:spTgt spid="41"/>
                                        </p:tgtEl>
                                      </p:cBhvr>
                                    </p:animEffect>
                                  </p:childTnLst>
                                </p:cTn>
                              </p:par>
                            </p:childTnLst>
                          </p:cTn>
                        </p:par>
                        <p:par>
                          <p:cTn id="31" fill="hold" nodeType="afterGroup">
                            <p:stCondLst>
                              <p:cond delay="4000"/>
                            </p:stCondLst>
                            <p:childTnLst>
                              <p:par>
                                <p:cTn id="32" presetID="55" presetClass="entr" presetSubtype="0"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strVal val="#ppt_w*0.70"/>
                                          </p:val>
                                        </p:tav>
                                        <p:tav tm="100000">
                                          <p:val>
                                            <p:strVal val="#ppt_w"/>
                                          </p:val>
                                        </p:tav>
                                      </p:tavLst>
                                    </p:anim>
                                    <p:anim calcmode="lin" valueType="num">
                                      <p:cBhvr>
                                        <p:cTn id="35" dur="1000" fill="hold"/>
                                        <p:tgtEl>
                                          <p:spTgt spid="42"/>
                                        </p:tgtEl>
                                        <p:attrNameLst>
                                          <p:attrName>ppt_h</p:attrName>
                                        </p:attrNameLst>
                                      </p:cBhvr>
                                      <p:tavLst>
                                        <p:tav tm="0">
                                          <p:val>
                                            <p:strVal val="#ppt_h"/>
                                          </p:val>
                                        </p:tav>
                                        <p:tav tm="100000">
                                          <p:val>
                                            <p:strVal val="#ppt_h"/>
                                          </p:val>
                                        </p:tav>
                                      </p:tavLst>
                                    </p:anim>
                                    <p:animEffect transition="in" filter="fade">
                                      <p:cBhvr>
                                        <p:cTn id="36" dur="10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xit" presetSubtype="0" fill="hold" nodeType="clickEffect">
                                  <p:stCondLst>
                                    <p:cond delay="0"/>
                                  </p:stCondLst>
                                  <p:iterate type="lt">
                                    <p:tmPct val="5000"/>
                                  </p:iterate>
                                  <p:childTnLst>
                                    <p:anim calcmode="lin" valueType="num">
                                      <p:cBhvr>
                                        <p:cTn id="40" dur="1000"/>
                                        <p:tgtEl>
                                          <p:spTgt spid="3"/>
                                        </p:tgtEl>
                                        <p:attrNameLst>
                                          <p:attrName>ppt_w</p:attrName>
                                        </p:attrNameLst>
                                      </p:cBhvr>
                                      <p:tavLst>
                                        <p:tav tm="0">
                                          <p:val>
                                            <p:strVal val="ppt_w"/>
                                          </p:val>
                                        </p:tav>
                                        <p:tav tm="100000">
                                          <p:val>
                                            <p:fltVal val="0"/>
                                          </p:val>
                                        </p:tav>
                                      </p:tavLst>
                                    </p:anim>
                                    <p:anim calcmode="lin" valueType="num">
                                      <p:cBhvr>
                                        <p:cTn id="41" dur="1000"/>
                                        <p:tgtEl>
                                          <p:spTgt spid="3"/>
                                        </p:tgtEl>
                                        <p:attrNameLst>
                                          <p:attrName>ppt_h</p:attrName>
                                        </p:attrNameLst>
                                      </p:cBhvr>
                                      <p:tavLst>
                                        <p:tav tm="0">
                                          <p:val>
                                            <p:strVal val="ppt_h"/>
                                          </p:val>
                                        </p:tav>
                                        <p:tav tm="100000">
                                          <p:val>
                                            <p:fltVal val="0"/>
                                          </p:val>
                                        </p:tav>
                                      </p:tavLst>
                                    </p:anim>
                                    <p:anim calcmode="lin" valueType="num">
                                      <p:cBhvr>
                                        <p:cTn id="42" dur="1000"/>
                                        <p:tgtEl>
                                          <p:spTgt spid="3"/>
                                        </p:tgtEl>
                                        <p:attrNameLst>
                                          <p:attrName>style.rotation</p:attrName>
                                        </p:attrNameLst>
                                      </p:cBhvr>
                                      <p:tavLst>
                                        <p:tav tm="0">
                                          <p:val>
                                            <p:fltVal val="0"/>
                                          </p:val>
                                        </p:tav>
                                        <p:tav tm="100000">
                                          <p:val>
                                            <p:fltVal val="90"/>
                                          </p:val>
                                        </p:tav>
                                      </p:tavLst>
                                    </p:anim>
                                    <p:animEffect transition="out" filter="fade">
                                      <p:cBhvr>
                                        <p:cTn id="43" dur="1000"/>
                                        <p:tgtEl>
                                          <p:spTgt spid="3"/>
                                        </p:tgtEl>
                                      </p:cBhvr>
                                    </p:animEffect>
                                    <p:set>
                                      <p:cBhvr>
                                        <p:cTn id="44" dur="1" fill="hold">
                                          <p:stCondLst>
                                            <p:cond delay="999"/>
                                          </p:stCondLst>
                                        </p:cTn>
                                        <p:tgtEl>
                                          <p:spTgt spid="3"/>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40" grpId="0"/>
      <p:bldP spid="41" grpId="0"/>
      <p:bldP spid="4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ABDED70C-A31C-6D4C-9B01-4FC102AFD854}"/>
              </a:ext>
            </a:extLst>
          </p:cNvPr>
          <p:cNvGraphicFramePr>
            <a:graphicFrameLocks noGrp="1"/>
          </p:cNvGraphicFramePr>
          <p:nvPr>
            <p:extLst>
              <p:ext uri="{D42A27DB-BD31-4B8C-83A1-F6EECF244321}">
                <p14:modId xmlns:p14="http://schemas.microsoft.com/office/powerpoint/2010/main" val="915591771"/>
              </p:ext>
            </p:extLst>
          </p:nvPr>
        </p:nvGraphicFramePr>
        <p:xfrm>
          <a:off x="359742" y="861027"/>
          <a:ext cx="8686799" cy="5947125"/>
        </p:xfrm>
        <a:graphic>
          <a:graphicData uri="http://schemas.openxmlformats.org/drawingml/2006/table">
            <a:tbl>
              <a:tblPr firstRow="1" bandRow="1"/>
              <a:tblGrid>
                <a:gridCol w="699607">
                  <a:extLst>
                    <a:ext uri="{9D8B030D-6E8A-4147-A177-3AD203B41FA5}">
                      <a16:colId xmlns:a16="http://schemas.microsoft.com/office/drawing/2014/main" val="4181233400"/>
                    </a:ext>
                  </a:extLst>
                </a:gridCol>
                <a:gridCol w="1836251">
                  <a:extLst>
                    <a:ext uri="{9D8B030D-6E8A-4147-A177-3AD203B41FA5}">
                      <a16:colId xmlns:a16="http://schemas.microsoft.com/office/drawing/2014/main" val="868066482"/>
                    </a:ext>
                  </a:extLst>
                </a:gridCol>
                <a:gridCol w="1524000">
                  <a:extLst>
                    <a:ext uri="{9D8B030D-6E8A-4147-A177-3AD203B41FA5}">
                      <a16:colId xmlns:a16="http://schemas.microsoft.com/office/drawing/2014/main" val="2054819045"/>
                    </a:ext>
                  </a:extLst>
                </a:gridCol>
                <a:gridCol w="1676400">
                  <a:extLst>
                    <a:ext uri="{9D8B030D-6E8A-4147-A177-3AD203B41FA5}">
                      <a16:colId xmlns:a16="http://schemas.microsoft.com/office/drawing/2014/main" val="623640258"/>
                    </a:ext>
                  </a:extLst>
                </a:gridCol>
                <a:gridCol w="2950541">
                  <a:extLst>
                    <a:ext uri="{9D8B030D-6E8A-4147-A177-3AD203B41FA5}">
                      <a16:colId xmlns:a16="http://schemas.microsoft.com/office/drawing/2014/main" val="3038017313"/>
                    </a:ext>
                  </a:extLst>
                </a:gridCol>
              </a:tblGrid>
              <a:tr h="541717">
                <a:tc>
                  <a:txBody>
                    <a:bodyPr/>
                    <a:lstStyle/>
                    <a:p>
                      <a:pPr algn="ctr"/>
                      <a:r>
                        <a:rPr lang="vi-VN" sz="2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Câu</a:t>
                      </a:r>
                      <a:endParaRPr lang="en-US" sz="2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a:txBody>
                    <a:bodyPr/>
                    <a:lstStyle/>
                    <a:p>
                      <a:pPr algn="ctr">
                        <a:lnSpc>
                          <a:spcPct val="107000"/>
                        </a:lnSpc>
                        <a:spcAft>
                          <a:spcPts val="800"/>
                        </a:spcAft>
                      </a:pPr>
                      <a:r>
                        <a:rPr lang="vi-VN" sz="2400" b="1" dirty="0">
                          <a:solidFill>
                            <a:srgbClr val="FF0000"/>
                          </a:solidFill>
                          <a:effectLst/>
                          <a:latin typeface="Times New Roman" panose="02020603050405020304" pitchFamily="18" charset="0"/>
                          <a:cs typeface="Times New Roman" panose="02020603050405020304" pitchFamily="18" charset="0"/>
                        </a:rPr>
                        <a:t>Phó từ</a:t>
                      </a:r>
                      <a:endParaRPr lang="en-US" sz="1400" b="1" dirty="0">
                        <a:solidFill>
                          <a:srgbClr val="FF0000"/>
                        </a:solidFill>
                        <a:effectLst/>
                        <a:latin typeface="Times New Roman" panose="02020603050405020304" pitchFamily="18"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vi-VN" sz="2400" b="1" dirty="0">
                          <a:solidFill>
                            <a:srgbClr val="FF0000"/>
                          </a:solidFill>
                          <a:effectLst/>
                          <a:latin typeface="Times New Roman" panose="02020603050405020304" pitchFamily="18" charset="0"/>
                          <a:cs typeface="Times New Roman" panose="02020603050405020304" pitchFamily="18" charset="0"/>
                        </a:rPr>
                        <a:t>Bổ sung </a:t>
                      </a:r>
                      <a:endParaRPr lang="en-US" sz="1400" b="1" dirty="0">
                        <a:solidFill>
                          <a:srgbClr val="FF0000"/>
                        </a:solidFill>
                        <a:effectLst/>
                        <a:latin typeface="Times New Roman" panose="02020603050405020304" pitchFamily="18" charset="0"/>
                        <a:cs typeface="Times New Roman" panose="02020603050405020304" pitchFamily="18" charset="0"/>
                      </a:endParaRPr>
                    </a:p>
                    <a:p>
                      <a:pPr>
                        <a:lnSpc>
                          <a:spcPct val="107000"/>
                        </a:lnSpc>
                        <a:spcAft>
                          <a:spcPts val="800"/>
                        </a:spcAft>
                      </a:pPr>
                      <a:r>
                        <a:rPr lang="vi-VN" sz="2400" b="1" dirty="0">
                          <a:solidFill>
                            <a:srgbClr val="FF0000"/>
                          </a:solidFill>
                          <a:effectLst/>
                          <a:latin typeface="Times New Roman" panose="02020603050405020304" pitchFamily="18" charset="0"/>
                          <a:cs typeface="Times New Roman" panose="02020603050405020304" pitchFamily="18" charset="0"/>
                        </a:rPr>
                        <a:t>cho DT</a:t>
                      </a:r>
                      <a:endParaRPr lang="en-US"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vi-VN" sz="2400" b="1" dirty="0">
                          <a:solidFill>
                            <a:srgbClr val="FF0000"/>
                          </a:solidFill>
                          <a:effectLst/>
                          <a:latin typeface="Times New Roman" panose="02020603050405020304" pitchFamily="18" charset="0"/>
                          <a:cs typeface="Times New Roman" panose="02020603050405020304" pitchFamily="18" charset="0"/>
                        </a:rPr>
                        <a:t>Bổ sung cho ĐT, TT</a:t>
                      </a:r>
                      <a:endParaRPr lang="en-US"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vi-VN" sz="2400" b="1" dirty="0">
                          <a:solidFill>
                            <a:srgbClr val="FF0000"/>
                          </a:solidFill>
                          <a:effectLst/>
                          <a:latin typeface="Times New Roman" panose="02020603050405020304" pitchFamily="18" charset="0"/>
                          <a:cs typeface="Times New Roman" panose="02020603050405020304" pitchFamily="18" charset="0"/>
                        </a:rPr>
                        <a:t>Ý nghĩa bổ sung</a:t>
                      </a:r>
                      <a:endParaRPr lang="en-US" sz="1400" b="1" dirty="0">
                        <a:solidFill>
                          <a:srgbClr val="FF0000"/>
                        </a:solidFill>
                        <a:effectLst/>
                        <a:latin typeface="Times New Roman" panose="02020603050405020304" pitchFamily="18" charset="0"/>
                        <a:cs typeface="Times New Roman" panose="02020603050405020304" pitchFamily="18" charset="0"/>
                      </a:endParaRPr>
                    </a:p>
                  </a:txBody>
                  <a:tcPr marL="57265" marR="57265" marT="0" marB="0">
                    <a:noFill/>
                  </a:tcPr>
                </a:tc>
                <a:extLst>
                  <a:ext uri="{0D108BD9-81ED-4DB2-BD59-A6C34878D82A}">
                    <a16:rowId xmlns:a16="http://schemas.microsoft.com/office/drawing/2014/main" val="370128500"/>
                  </a:ext>
                </a:extLst>
              </a:tr>
              <a:tr h="421902">
                <a:tc rowSpan="3">
                  <a:txBody>
                    <a:bodyPr/>
                    <a:lstStyle/>
                    <a:p>
                      <a:pPr algn="ctr"/>
                      <a:r>
                        <a:rPr lang="vi-VN" sz="20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a</a:t>
                      </a:r>
                    </a:p>
                  </a:txBody>
                  <a:tcPr marT="45723" marB="45723" anchor="ctr"/>
                </a:tc>
                <a:tc>
                  <a:txBody>
                    <a:bodyPr/>
                    <a:lstStyle/>
                    <a:p>
                      <a:pPr>
                        <a:lnSpc>
                          <a:spcPct val="107000"/>
                        </a:lnSpc>
                        <a:spcAft>
                          <a:spcPts val="800"/>
                        </a:spcAft>
                      </a:pPr>
                      <a:r>
                        <a:rPr lang="en-US" sz="2400" b="1" dirty="0" err="1">
                          <a:solidFill>
                            <a:schemeClr val="tx1"/>
                          </a:solidFill>
                          <a:effectLst/>
                          <a:latin typeface="Times New Roman" panose="02020603050405020304" pitchFamily="18" charset="0"/>
                          <a:cs typeface="Times New Roman" panose="02020603050405020304" pitchFamily="18" charset="0"/>
                        </a:rPr>
                        <a:t>những</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tc>
                <a:tc>
                  <a:txBody>
                    <a:bodyPr/>
                    <a:lstStyle/>
                    <a:p>
                      <a:pPr>
                        <a:lnSpc>
                          <a:spcPct val="107000"/>
                        </a:lnSpc>
                        <a:spcAft>
                          <a:spcPts val="800"/>
                        </a:spcAft>
                      </a:pPr>
                      <a:r>
                        <a:rPr lang="en-US" sz="2400" b="1" dirty="0" err="1">
                          <a:solidFill>
                            <a:schemeClr val="tx1"/>
                          </a:solidFill>
                          <a:effectLst/>
                          <a:latin typeface="Times New Roman" panose="02020603050405020304" pitchFamily="18" charset="0"/>
                          <a:cs typeface="Times New Roman" panose="02020603050405020304" pitchFamily="18" charset="0"/>
                        </a:rPr>
                        <a:t>lúc</a:t>
                      </a:r>
                      <a:r>
                        <a:rPr lang="en-US" sz="2400" b="1" dirty="0">
                          <a:solidFill>
                            <a:schemeClr val="tx1"/>
                          </a:solidFill>
                          <a:effectLst/>
                          <a:latin typeface="Times New Roman" panose="02020603050405020304" pitchFamily="18" charset="0"/>
                          <a:cs typeface="Times New Roman" panose="02020603050405020304" pitchFamily="18" charset="0"/>
                        </a:rPr>
                        <a:t> </a:t>
                      </a:r>
                      <a:r>
                        <a:rPr lang="vi-VN" sz="2400" b="1" dirty="0">
                          <a:solidFill>
                            <a:schemeClr val="tx1"/>
                          </a:solidFill>
                          <a:effectLst/>
                          <a:latin typeface="Times New Roman" panose="02020603050405020304" pitchFamily="18" charset="0"/>
                          <a:cs typeface="Times New Roman" panose="02020603050405020304" pitchFamily="18" charset="0"/>
                        </a:rPr>
                        <a:t>ấy</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tc>
                <a:tc>
                  <a:txBody>
                    <a:bodyPr/>
                    <a:lstStyle/>
                    <a:p>
                      <a:pPr>
                        <a:lnSpc>
                          <a:spcPct val="107000"/>
                        </a:lnSpc>
                        <a:spcAft>
                          <a:spcPts val="800"/>
                        </a:spcAft>
                      </a:pPr>
                      <a:r>
                        <a:rPr lang="en-US" sz="2400" b="1" dirty="0">
                          <a:solidFill>
                            <a:schemeClr val="tx1"/>
                          </a:solidFill>
                          <a:effectLst/>
                          <a:latin typeface="Times New Roman" panose="02020603050405020304" pitchFamily="18" charset="0"/>
                          <a:cs typeface="Times New Roman" panose="02020603050405020304" pitchFamily="18" charset="0"/>
                        </a:rPr>
                        <a:t> </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tc>
                <a:tc>
                  <a:txBody>
                    <a:bodyPr/>
                    <a:lstStyle/>
                    <a:p>
                      <a:pPr>
                        <a:lnSpc>
                          <a:spcPct val="107000"/>
                        </a:lnSpc>
                        <a:spcAft>
                          <a:spcPts val="800"/>
                        </a:spcAft>
                      </a:pPr>
                      <a:r>
                        <a:rPr lang="en-US" sz="2400" b="1" dirty="0" err="1">
                          <a:solidFill>
                            <a:schemeClr val="tx1"/>
                          </a:solidFill>
                          <a:effectLst/>
                          <a:latin typeface="Times New Roman" panose="02020603050405020304" pitchFamily="18" charset="0"/>
                          <a:cs typeface="Times New Roman" panose="02020603050405020304" pitchFamily="18" charset="0"/>
                        </a:rPr>
                        <a:t>Số</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lượng</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tc>
                <a:extLst>
                  <a:ext uri="{0D108BD9-81ED-4DB2-BD59-A6C34878D82A}">
                    <a16:rowId xmlns:a16="http://schemas.microsoft.com/office/drawing/2014/main" val="1974169531"/>
                  </a:ext>
                </a:extLst>
              </a:tr>
              <a:tr h="421902">
                <a:tc vMerge="1">
                  <a:txBody>
                    <a:bodyPr/>
                    <a:lstStyle/>
                    <a:p>
                      <a:pPr algn="ctr"/>
                      <a:r>
                        <a:rPr lang="vi-VN" sz="20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b</a:t>
                      </a:r>
                      <a:endParaRPr lang="en-US" sz="20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a:txBody>
                    <a:bodyPr/>
                    <a:lstStyle/>
                    <a:p>
                      <a:pPr>
                        <a:lnSpc>
                          <a:spcPct val="107000"/>
                        </a:lnSpc>
                        <a:spcAft>
                          <a:spcPts val="800"/>
                        </a:spcAft>
                      </a:pPr>
                      <a:r>
                        <a:rPr lang="en-US" sz="2400" b="1" dirty="0" err="1">
                          <a:solidFill>
                            <a:schemeClr val="tx1"/>
                          </a:solidFill>
                          <a:effectLst/>
                          <a:latin typeface="Times New Roman" panose="02020603050405020304" pitchFamily="18" charset="0"/>
                          <a:cs typeface="Times New Roman" panose="02020603050405020304" pitchFamily="18" charset="0"/>
                        </a:rPr>
                        <a:t>các</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en-US" sz="2400" b="1" dirty="0" err="1">
                          <a:solidFill>
                            <a:schemeClr val="tx1"/>
                          </a:solidFill>
                          <a:effectLst/>
                          <a:latin typeface="Times New Roman" panose="02020603050405020304" pitchFamily="18" charset="0"/>
                          <a:cs typeface="Times New Roman" panose="02020603050405020304" pitchFamily="18" charset="0"/>
                        </a:rPr>
                        <a:t>em</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en-US" sz="2400" b="1" dirty="0">
                          <a:solidFill>
                            <a:schemeClr val="tx1"/>
                          </a:solidFill>
                          <a:effectLst/>
                          <a:latin typeface="Times New Roman" panose="02020603050405020304" pitchFamily="18" charset="0"/>
                          <a:cs typeface="Times New Roman" panose="02020603050405020304" pitchFamily="18" charset="0"/>
                        </a:rPr>
                        <a:t> </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en-US" sz="2400" b="1" dirty="0" err="1">
                          <a:solidFill>
                            <a:schemeClr val="tx1"/>
                          </a:solidFill>
                          <a:effectLst/>
                          <a:latin typeface="Times New Roman" panose="02020603050405020304" pitchFamily="18" charset="0"/>
                          <a:cs typeface="Times New Roman" panose="02020603050405020304" pitchFamily="18" charset="0"/>
                        </a:rPr>
                        <a:t>Số</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lượng</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extLst>
                  <a:ext uri="{0D108BD9-81ED-4DB2-BD59-A6C34878D82A}">
                    <a16:rowId xmlns:a16="http://schemas.microsoft.com/office/drawing/2014/main" val="4092826841"/>
                  </a:ext>
                </a:extLst>
              </a:tr>
              <a:tr h="421902">
                <a:tc vMerge="1">
                  <a:txBody>
                    <a:bodyPr/>
                    <a:lstStyle/>
                    <a:p>
                      <a:pPr algn="ctr"/>
                      <a:r>
                        <a:rPr lang="vi-VN" sz="20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c</a:t>
                      </a:r>
                      <a:endParaRPr lang="en-US" sz="20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tc>
                <a:tc>
                  <a:txBody>
                    <a:bodyPr/>
                    <a:lstStyle/>
                    <a:p>
                      <a:pPr>
                        <a:lnSpc>
                          <a:spcPct val="107000"/>
                        </a:lnSpc>
                        <a:spcAft>
                          <a:spcPts val="800"/>
                        </a:spcAft>
                      </a:pPr>
                      <a:r>
                        <a:rPr lang="en-US" sz="2400" b="1" dirty="0" err="1">
                          <a:solidFill>
                            <a:schemeClr val="tx1"/>
                          </a:solidFill>
                          <a:effectLst/>
                          <a:latin typeface="Times New Roman" panose="02020603050405020304" pitchFamily="18" charset="0"/>
                          <a:cs typeface="Times New Roman" panose="02020603050405020304" pitchFamily="18" charset="0"/>
                        </a:rPr>
                        <a:t>đã</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tc>
                <a:tc>
                  <a:txBody>
                    <a:bodyPr/>
                    <a:lstStyle/>
                    <a:p>
                      <a:pPr>
                        <a:lnSpc>
                          <a:spcPct val="107000"/>
                        </a:lnSpc>
                        <a:spcAft>
                          <a:spcPts val="800"/>
                        </a:spcAft>
                      </a:pPr>
                      <a:r>
                        <a:rPr lang="en-US" sz="2400" b="1" dirty="0">
                          <a:solidFill>
                            <a:schemeClr val="tx1"/>
                          </a:solidFill>
                          <a:effectLst/>
                          <a:latin typeface="Times New Roman" panose="02020603050405020304" pitchFamily="18" charset="0"/>
                          <a:cs typeface="Times New Roman" panose="02020603050405020304" pitchFamily="18" charset="0"/>
                        </a:rPr>
                        <a:t> </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tc>
                <a:tc>
                  <a:txBody>
                    <a:bodyPr/>
                    <a:lstStyle/>
                    <a:p>
                      <a:pPr>
                        <a:lnSpc>
                          <a:spcPct val="107000"/>
                        </a:lnSpc>
                        <a:spcAft>
                          <a:spcPts val="800"/>
                        </a:spcAft>
                      </a:pPr>
                      <a:r>
                        <a:rPr lang="en-US" sz="2400" b="1" dirty="0" err="1">
                          <a:solidFill>
                            <a:schemeClr val="tx1"/>
                          </a:solidFill>
                          <a:effectLst/>
                          <a:latin typeface="Times New Roman" panose="02020603050405020304" pitchFamily="18" charset="0"/>
                          <a:cs typeface="Times New Roman" panose="02020603050405020304" pitchFamily="18" charset="0"/>
                        </a:rPr>
                        <a:t>bế</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tc>
                <a:tc>
                  <a:txBody>
                    <a:bodyPr/>
                    <a:lstStyle/>
                    <a:p>
                      <a:pPr>
                        <a:lnSpc>
                          <a:spcPct val="107000"/>
                        </a:lnSpc>
                        <a:spcAft>
                          <a:spcPts val="800"/>
                        </a:spcAft>
                      </a:pPr>
                      <a:r>
                        <a:rPr lang="en-US" sz="2400" b="1" dirty="0">
                          <a:solidFill>
                            <a:schemeClr val="tx1"/>
                          </a:solidFill>
                          <a:effectLst/>
                          <a:latin typeface="Times New Roman" panose="02020603050405020304" pitchFamily="18" charset="0"/>
                          <a:cs typeface="Times New Roman" panose="02020603050405020304" pitchFamily="18" charset="0"/>
                        </a:rPr>
                        <a:t>Quan </a:t>
                      </a:r>
                      <a:r>
                        <a:rPr lang="vi-VN" sz="2400" b="1" dirty="0">
                          <a:solidFill>
                            <a:schemeClr val="tx1"/>
                          </a:solidFill>
                          <a:effectLst/>
                          <a:latin typeface="Times New Roman" panose="02020603050405020304" pitchFamily="18" charset="0"/>
                          <a:cs typeface="Times New Roman" panose="02020603050405020304" pitchFamily="18" charset="0"/>
                        </a:rPr>
                        <a:t>hệ t</a:t>
                      </a:r>
                      <a:r>
                        <a:rPr lang="en-US" sz="2400" b="1" dirty="0" err="1">
                          <a:solidFill>
                            <a:schemeClr val="tx1"/>
                          </a:solidFill>
                          <a:effectLst/>
                          <a:latin typeface="Times New Roman" panose="02020603050405020304" pitchFamily="18" charset="0"/>
                          <a:cs typeface="Times New Roman" panose="02020603050405020304" pitchFamily="18" charset="0"/>
                        </a:rPr>
                        <a:t>hời</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gian</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tc>
                <a:extLst>
                  <a:ext uri="{0D108BD9-81ED-4DB2-BD59-A6C34878D82A}">
                    <a16:rowId xmlns:a16="http://schemas.microsoft.com/office/drawing/2014/main" val="491084650"/>
                  </a:ext>
                </a:extLst>
              </a:tr>
              <a:tr h="421902">
                <a:tc rowSpan="3">
                  <a:txBody>
                    <a:bodyPr/>
                    <a:lstStyle/>
                    <a:p>
                      <a:pPr algn="ctr"/>
                      <a:r>
                        <a:rPr lang="vi-VN" sz="20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b</a:t>
                      </a:r>
                      <a:endParaRPr lang="en-US" sz="20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a:txBody>
                    <a:bodyPr/>
                    <a:lstStyle/>
                    <a:p>
                      <a:pPr>
                        <a:lnSpc>
                          <a:spcPct val="107000"/>
                        </a:lnSpc>
                        <a:spcAft>
                          <a:spcPts val="800"/>
                        </a:spcAft>
                      </a:pPr>
                      <a:r>
                        <a:rPr lang="en-US" sz="2400" b="1" dirty="0" err="1">
                          <a:solidFill>
                            <a:schemeClr val="tx1"/>
                          </a:solidFill>
                          <a:effectLst/>
                          <a:latin typeface="Times New Roman" panose="02020603050405020304" pitchFamily="18" charset="0"/>
                          <a:cs typeface="Times New Roman" panose="02020603050405020304" pitchFamily="18" charset="0"/>
                        </a:rPr>
                        <a:t>đã</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en-US" sz="2400" b="1">
                          <a:solidFill>
                            <a:schemeClr val="tx1"/>
                          </a:solidFill>
                          <a:effectLst/>
                          <a:latin typeface="Times New Roman" panose="02020603050405020304" pitchFamily="18" charset="0"/>
                          <a:cs typeface="Times New Roman" panose="02020603050405020304" pitchFamily="18" charset="0"/>
                        </a:rPr>
                        <a:t> </a:t>
                      </a:r>
                      <a:endPar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en-US" sz="2400" b="1" dirty="0" err="1">
                          <a:solidFill>
                            <a:schemeClr val="tx1"/>
                          </a:solidFill>
                          <a:effectLst/>
                          <a:latin typeface="Times New Roman" panose="02020603050405020304" pitchFamily="18" charset="0"/>
                          <a:cs typeface="Times New Roman" panose="02020603050405020304" pitchFamily="18" charset="0"/>
                        </a:rPr>
                        <a:t>hiểu</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en-US" sz="2400" b="1" dirty="0">
                          <a:solidFill>
                            <a:schemeClr val="tx1"/>
                          </a:solidFill>
                          <a:effectLst/>
                          <a:latin typeface="Times New Roman" panose="02020603050405020304" pitchFamily="18" charset="0"/>
                          <a:cs typeface="Times New Roman" panose="02020603050405020304" pitchFamily="18" charset="0"/>
                        </a:rPr>
                        <a:t>Quan </a:t>
                      </a:r>
                      <a:r>
                        <a:rPr lang="vi-VN" sz="2400" b="1" dirty="0">
                          <a:solidFill>
                            <a:schemeClr val="tx1"/>
                          </a:solidFill>
                          <a:effectLst/>
                          <a:latin typeface="Times New Roman" panose="02020603050405020304" pitchFamily="18" charset="0"/>
                          <a:cs typeface="Times New Roman" panose="02020603050405020304" pitchFamily="18" charset="0"/>
                        </a:rPr>
                        <a:t>hệ t</a:t>
                      </a:r>
                      <a:r>
                        <a:rPr lang="en-US" sz="2400" b="1" dirty="0" err="1">
                          <a:solidFill>
                            <a:schemeClr val="tx1"/>
                          </a:solidFill>
                          <a:effectLst/>
                          <a:latin typeface="Times New Roman" panose="02020603050405020304" pitchFamily="18" charset="0"/>
                          <a:cs typeface="Times New Roman" panose="02020603050405020304" pitchFamily="18" charset="0"/>
                        </a:rPr>
                        <a:t>hời</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gian</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extLst>
                  <a:ext uri="{0D108BD9-81ED-4DB2-BD59-A6C34878D82A}">
                    <a16:rowId xmlns:a16="http://schemas.microsoft.com/office/drawing/2014/main" val="1666370787"/>
                  </a:ext>
                </a:extLst>
              </a:tr>
              <a:tr h="421902">
                <a:tc vMerge="1">
                  <a:txBody>
                    <a:bodyPr/>
                    <a:lstStyle/>
                    <a:p>
                      <a:pPr algn="ctr"/>
                      <a:r>
                        <a:rPr lang="vi-VN" sz="20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đ</a:t>
                      </a:r>
                      <a:endParaRPr lang="en-US" sz="20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tc>
                <a:tc>
                  <a:txBody>
                    <a:bodyPr/>
                    <a:lstStyle/>
                    <a:p>
                      <a:pPr>
                        <a:lnSpc>
                          <a:spcPct val="107000"/>
                        </a:lnSpc>
                        <a:spcAft>
                          <a:spcPts val="800"/>
                        </a:spcAft>
                      </a:pPr>
                      <a:r>
                        <a:rPr lang="en-US" sz="2400" b="1" dirty="0" err="1">
                          <a:solidFill>
                            <a:schemeClr val="tx1"/>
                          </a:solidFill>
                          <a:effectLst/>
                          <a:latin typeface="Times New Roman" panose="02020603050405020304" pitchFamily="18" charset="0"/>
                          <a:cs typeface="Times New Roman" panose="02020603050405020304" pitchFamily="18" charset="0"/>
                        </a:rPr>
                        <a:t>được</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tc>
                <a:tc>
                  <a:txBody>
                    <a:bodyPr/>
                    <a:lstStyle/>
                    <a:p>
                      <a:pPr>
                        <a:lnSpc>
                          <a:spcPct val="107000"/>
                        </a:lnSpc>
                        <a:spcAft>
                          <a:spcPts val="800"/>
                        </a:spcAft>
                      </a:pPr>
                      <a:r>
                        <a:rPr lang="en-US" sz="2400" b="1">
                          <a:solidFill>
                            <a:schemeClr val="tx1"/>
                          </a:solidFill>
                          <a:effectLst/>
                          <a:latin typeface="Times New Roman" panose="02020603050405020304" pitchFamily="18" charset="0"/>
                          <a:cs typeface="Times New Roman" panose="02020603050405020304" pitchFamily="18" charset="0"/>
                        </a:rPr>
                        <a:t> </a:t>
                      </a:r>
                      <a:endPar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tc>
                <a:tc>
                  <a:txBody>
                    <a:bodyPr/>
                    <a:lstStyle/>
                    <a:p>
                      <a:pPr>
                        <a:lnSpc>
                          <a:spcPct val="107000"/>
                        </a:lnSpc>
                        <a:spcAft>
                          <a:spcPts val="800"/>
                        </a:spcAft>
                      </a:pPr>
                      <a:r>
                        <a:rPr lang="en-US" sz="2400" b="1" dirty="0" err="1">
                          <a:solidFill>
                            <a:schemeClr val="tx1"/>
                          </a:solidFill>
                          <a:effectLst/>
                          <a:latin typeface="Times New Roman" panose="02020603050405020304" pitchFamily="18" charset="0"/>
                          <a:cs typeface="Times New Roman" panose="02020603050405020304" pitchFamily="18" charset="0"/>
                        </a:rPr>
                        <a:t>hiểu</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tc>
                <a:tc>
                  <a:txBody>
                    <a:bodyPr/>
                    <a:lstStyle/>
                    <a:p>
                      <a:pPr>
                        <a:lnSpc>
                          <a:spcPct val="107000"/>
                        </a:lnSpc>
                        <a:spcAft>
                          <a:spcPts val="800"/>
                        </a:spcAft>
                      </a:pPr>
                      <a:r>
                        <a:rPr lang="en-US" sz="2400" b="1" dirty="0" err="1">
                          <a:solidFill>
                            <a:schemeClr val="tx1"/>
                          </a:solidFill>
                          <a:effectLst/>
                          <a:latin typeface="Times New Roman" panose="02020603050405020304" pitchFamily="18" charset="0"/>
                          <a:cs typeface="Times New Roman" panose="02020603050405020304" pitchFamily="18" charset="0"/>
                        </a:rPr>
                        <a:t>Kết</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quả</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tc>
                <a:extLst>
                  <a:ext uri="{0D108BD9-81ED-4DB2-BD59-A6C34878D82A}">
                    <a16:rowId xmlns:a16="http://schemas.microsoft.com/office/drawing/2014/main" val="3551300521"/>
                  </a:ext>
                </a:extLst>
              </a:tr>
              <a:tr h="421902">
                <a:tc vMerge="1">
                  <a:txBody>
                    <a:bodyPr/>
                    <a:lstStyle/>
                    <a:p>
                      <a:pPr algn="ctr"/>
                      <a:r>
                        <a:rPr lang="vi-VN" sz="20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e</a:t>
                      </a:r>
                      <a:endParaRPr lang="en-US" sz="20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a:txBody>
                    <a:bodyPr/>
                    <a:lstStyle/>
                    <a:p>
                      <a:pPr>
                        <a:lnSpc>
                          <a:spcPct val="107000"/>
                        </a:lnSpc>
                        <a:spcAft>
                          <a:spcPts val="800"/>
                        </a:spcAft>
                      </a:pPr>
                      <a:r>
                        <a:rPr lang="en-US" sz="2400" b="1">
                          <a:solidFill>
                            <a:schemeClr val="tx1"/>
                          </a:solidFill>
                          <a:effectLst/>
                          <a:latin typeface="Times New Roman" panose="02020603050405020304" pitchFamily="18" charset="0"/>
                          <a:cs typeface="Times New Roman" panose="02020603050405020304" pitchFamily="18" charset="0"/>
                        </a:rPr>
                        <a:t>những</a:t>
                      </a:r>
                      <a:endPar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en-US" sz="2400" b="1" dirty="0" err="1">
                          <a:solidFill>
                            <a:schemeClr val="tx1"/>
                          </a:solidFill>
                          <a:effectLst/>
                          <a:latin typeface="Times New Roman" panose="02020603050405020304" pitchFamily="18" charset="0"/>
                          <a:cs typeface="Times New Roman" panose="02020603050405020304" pitchFamily="18" charset="0"/>
                        </a:rPr>
                        <a:t>điều</a:t>
                      </a:r>
                      <a:r>
                        <a:rPr lang="en-US" sz="2400" b="1" dirty="0">
                          <a:solidFill>
                            <a:schemeClr val="tx1"/>
                          </a:solidFill>
                          <a:effectLst/>
                          <a:latin typeface="Times New Roman" panose="02020603050405020304" pitchFamily="18" charset="0"/>
                          <a:cs typeface="Times New Roman" panose="02020603050405020304" pitchFamily="18" charset="0"/>
                        </a:rPr>
                        <a:t> </a:t>
                      </a:r>
                      <a:r>
                        <a:rPr lang="vi-VN" sz="2400" b="1" dirty="0">
                          <a:solidFill>
                            <a:schemeClr val="tx1"/>
                          </a:solidFill>
                          <a:effectLst/>
                          <a:latin typeface="Times New Roman" panose="02020603050405020304" pitchFamily="18" charset="0"/>
                          <a:cs typeface="Times New Roman" panose="02020603050405020304" pitchFamily="18" charset="0"/>
                        </a:rPr>
                        <a:t>ấy</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vi-VN" sz="2400" b="1">
                          <a:solidFill>
                            <a:schemeClr val="tx1"/>
                          </a:solidFill>
                          <a:effectLst/>
                          <a:latin typeface="Times New Roman" panose="02020603050405020304" pitchFamily="18" charset="0"/>
                          <a:cs typeface="Times New Roman" panose="02020603050405020304" pitchFamily="18" charset="0"/>
                        </a:rPr>
                        <a:t> </a:t>
                      </a:r>
                      <a:endPar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en-US" sz="2400" b="1" dirty="0" err="1">
                          <a:solidFill>
                            <a:schemeClr val="tx1"/>
                          </a:solidFill>
                          <a:effectLst/>
                          <a:latin typeface="Times New Roman" panose="02020603050405020304" pitchFamily="18" charset="0"/>
                          <a:cs typeface="Times New Roman" panose="02020603050405020304" pitchFamily="18" charset="0"/>
                        </a:rPr>
                        <a:t>Số</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lượng</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extLst>
                  <a:ext uri="{0D108BD9-81ED-4DB2-BD59-A6C34878D82A}">
                    <a16:rowId xmlns:a16="http://schemas.microsoft.com/office/drawing/2014/main" val="1043839646"/>
                  </a:ext>
                </a:extLst>
              </a:tr>
              <a:tr h="421902">
                <a:tc rowSpan="2">
                  <a:txBody>
                    <a:bodyPr/>
                    <a:lstStyle/>
                    <a:p>
                      <a:pPr algn="ctr"/>
                      <a:r>
                        <a:rPr lang="vi-VN" sz="20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c</a:t>
                      </a:r>
                      <a:endParaRPr lang="en-US" sz="20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a:txBody>
                    <a:bodyPr/>
                    <a:lstStyle/>
                    <a:p>
                      <a:pPr>
                        <a:lnSpc>
                          <a:spcPct val="107000"/>
                        </a:lnSpc>
                        <a:spcAft>
                          <a:spcPts val="800"/>
                        </a:spcAft>
                      </a:pPr>
                      <a:r>
                        <a:rPr lang="en-US" sz="2400" b="1">
                          <a:solidFill>
                            <a:schemeClr val="tx1"/>
                          </a:solidFill>
                          <a:effectLst/>
                          <a:latin typeface="Times New Roman" panose="02020603050405020304" pitchFamily="18" charset="0"/>
                          <a:cs typeface="Times New Roman" panose="02020603050405020304" pitchFamily="18" charset="0"/>
                        </a:rPr>
                        <a:t>không</a:t>
                      </a:r>
                      <a:endPar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en-US" sz="2400" b="1">
                          <a:solidFill>
                            <a:schemeClr val="tx1"/>
                          </a:solidFill>
                          <a:effectLst/>
                          <a:latin typeface="Times New Roman" panose="02020603050405020304" pitchFamily="18" charset="0"/>
                          <a:cs typeface="Times New Roman" panose="02020603050405020304" pitchFamily="18" charset="0"/>
                        </a:rPr>
                        <a:t> </a:t>
                      </a:r>
                      <a:endPar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en-US" sz="2400" b="1" dirty="0" err="1">
                          <a:solidFill>
                            <a:schemeClr val="tx1"/>
                          </a:solidFill>
                          <a:effectLst/>
                          <a:latin typeface="Times New Roman" panose="02020603050405020304" pitchFamily="18" charset="0"/>
                          <a:cs typeface="Times New Roman" panose="02020603050405020304" pitchFamily="18" charset="0"/>
                        </a:rPr>
                        <a:t>nghĩ</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en-US" sz="2400" b="1" dirty="0" err="1">
                          <a:solidFill>
                            <a:schemeClr val="tx1"/>
                          </a:solidFill>
                          <a:effectLst/>
                          <a:latin typeface="Times New Roman" panose="02020603050405020304" pitchFamily="18" charset="0"/>
                          <a:cs typeface="Times New Roman" panose="02020603050405020304" pitchFamily="18" charset="0"/>
                        </a:rPr>
                        <a:t>Sự</a:t>
                      </a:r>
                      <a:r>
                        <a:rPr lang="en-US" sz="2400" b="1" dirty="0">
                          <a:solidFill>
                            <a:schemeClr val="tx1"/>
                          </a:solidFill>
                          <a:effectLst/>
                          <a:latin typeface="Times New Roman" panose="02020603050405020304" pitchFamily="18" charset="0"/>
                          <a:cs typeface="Times New Roman" panose="02020603050405020304" pitchFamily="18" charset="0"/>
                        </a:rPr>
                        <a:t> </a:t>
                      </a:r>
                      <a:r>
                        <a:rPr lang="vi-VN" sz="2400" b="1" dirty="0">
                          <a:solidFill>
                            <a:schemeClr val="tx1"/>
                          </a:solidFill>
                          <a:effectLst/>
                          <a:latin typeface="Times New Roman" panose="02020603050405020304" pitchFamily="18" charset="0"/>
                          <a:cs typeface="Times New Roman" panose="02020603050405020304" pitchFamily="18" charset="0"/>
                        </a:rPr>
                        <a:t>p</a:t>
                      </a:r>
                      <a:r>
                        <a:rPr lang="en-US" sz="2400" b="1" dirty="0" err="1">
                          <a:solidFill>
                            <a:schemeClr val="tx1"/>
                          </a:solidFill>
                          <a:effectLst/>
                          <a:latin typeface="Times New Roman" panose="02020603050405020304" pitchFamily="18" charset="0"/>
                          <a:cs typeface="Times New Roman" panose="02020603050405020304" pitchFamily="18" charset="0"/>
                        </a:rPr>
                        <a:t>hủ</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định</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extLst>
                  <a:ext uri="{0D108BD9-81ED-4DB2-BD59-A6C34878D82A}">
                    <a16:rowId xmlns:a16="http://schemas.microsoft.com/office/drawing/2014/main" val="3086944976"/>
                  </a:ext>
                </a:extLst>
              </a:tr>
              <a:tr h="421902">
                <a:tc vMerge="1">
                  <a:txBody>
                    <a:bodyPr/>
                    <a:lstStyle/>
                    <a:p>
                      <a:pPr algn="ctr"/>
                      <a:endParaRPr lang="en-US" sz="20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a:txBody>
                    <a:bodyPr/>
                    <a:lstStyle/>
                    <a:p>
                      <a:pPr>
                        <a:lnSpc>
                          <a:spcPct val="107000"/>
                        </a:lnSpc>
                        <a:spcAft>
                          <a:spcPts val="800"/>
                        </a:spcAft>
                      </a:pPr>
                      <a:r>
                        <a:rPr lang="en-US" sz="2400" b="1">
                          <a:solidFill>
                            <a:schemeClr val="tx1"/>
                          </a:solidFill>
                          <a:effectLst/>
                          <a:latin typeface="Times New Roman" panose="02020603050405020304" pitchFamily="18" charset="0"/>
                          <a:cs typeface="Times New Roman" panose="02020603050405020304" pitchFamily="18" charset="0"/>
                        </a:rPr>
                        <a:t>ra</a:t>
                      </a:r>
                      <a:r>
                        <a:rPr lang="vi-VN" sz="2400" b="1">
                          <a:solidFill>
                            <a:schemeClr val="tx1"/>
                          </a:solidFill>
                          <a:effectLst/>
                          <a:latin typeface="Times New Roman" panose="02020603050405020304" pitchFamily="18" charset="0"/>
                          <a:cs typeface="Times New Roman" panose="02020603050405020304" pitchFamily="18" charset="0"/>
                        </a:rPr>
                        <a:t>, được</a:t>
                      </a:r>
                      <a:endPar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en-US" sz="2400" b="1">
                          <a:solidFill>
                            <a:schemeClr val="tx1"/>
                          </a:solidFill>
                          <a:effectLst/>
                          <a:latin typeface="Times New Roman" panose="02020603050405020304" pitchFamily="18" charset="0"/>
                          <a:cs typeface="Times New Roman" panose="02020603050405020304" pitchFamily="18" charset="0"/>
                        </a:rPr>
                        <a:t> </a:t>
                      </a:r>
                      <a:endPar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en-US" sz="2400" b="1">
                          <a:solidFill>
                            <a:schemeClr val="tx1"/>
                          </a:solidFill>
                          <a:effectLst/>
                          <a:latin typeface="Times New Roman" panose="02020603050405020304" pitchFamily="18" charset="0"/>
                          <a:cs typeface="Times New Roman" panose="02020603050405020304" pitchFamily="18" charset="0"/>
                        </a:rPr>
                        <a:t>nghĩ</a:t>
                      </a:r>
                      <a:endPar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en-US" sz="2400" b="1" dirty="0" err="1">
                          <a:solidFill>
                            <a:schemeClr val="tx1"/>
                          </a:solidFill>
                          <a:effectLst/>
                          <a:latin typeface="Times New Roman" panose="02020603050405020304" pitchFamily="18" charset="0"/>
                          <a:cs typeface="Times New Roman" panose="02020603050405020304" pitchFamily="18" charset="0"/>
                        </a:rPr>
                        <a:t>Kết</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quả</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extLst>
                  <a:ext uri="{0D108BD9-81ED-4DB2-BD59-A6C34878D82A}">
                    <a16:rowId xmlns:a16="http://schemas.microsoft.com/office/drawing/2014/main" val="1275679684"/>
                  </a:ext>
                </a:extLst>
              </a:tr>
              <a:tr h="421902">
                <a:tc rowSpan="3">
                  <a:txBody>
                    <a:bodyPr/>
                    <a:lstStyle/>
                    <a:p>
                      <a:pPr algn="ctr"/>
                      <a:r>
                        <a:rPr lang="vi-VN" sz="20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d</a:t>
                      </a:r>
                      <a:endParaRPr lang="en-US" sz="20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a:txBody>
                    <a:bodyPr/>
                    <a:lstStyle/>
                    <a:p>
                      <a:pPr>
                        <a:lnSpc>
                          <a:spcPct val="107000"/>
                        </a:lnSpc>
                        <a:spcAft>
                          <a:spcPts val="800"/>
                        </a:spcAft>
                      </a:pPr>
                      <a:r>
                        <a:rPr lang="en-US" sz="2400" b="1" dirty="0" err="1">
                          <a:solidFill>
                            <a:schemeClr val="tx1"/>
                          </a:solidFill>
                          <a:effectLst/>
                          <a:latin typeface="Times New Roman" panose="02020603050405020304" pitchFamily="18" charset="0"/>
                          <a:cs typeface="Times New Roman" panose="02020603050405020304" pitchFamily="18" charset="0"/>
                        </a:rPr>
                        <a:t>lắm</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en-US" sz="2400" b="1" dirty="0">
                          <a:solidFill>
                            <a:schemeClr val="tx1"/>
                          </a:solidFill>
                          <a:effectLst/>
                          <a:latin typeface="Times New Roman" panose="02020603050405020304" pitchFamily="18" charset="0"/>
                          <a:cs typeface="Times New Roman" panose="02020603050405020304" pitchFamily="18" charset="0"/>
                        </a:rPr>
                        <a:t> </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en-US" sz="2400" b="1" dirty="0">
                          <a:solidFill>
                            <a:schemeClr val="tx1"/>
                          </a:solidFill>
                          <a:effectLst/>
                          <a:latin typeface="Times New Roman" panose="02020603050405020304" pitchFamily="18" charset="0"/>
                          <a:cs typeface="Times New Roman" panose="02020603050405020304" pitchFamily="18" charset="0"/>
                        </a:rPr>
                        <a:t>hay</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en-US" sz="2400" b="1" dirty="0" err="1">
                          <a:solidFill>
                            <a:schemeClr val="tx1"/>
                          </a:solidFill>
                          <a:effectLst/>
                          <a:latin typeface="Times New Roman" panose="02020603050405020304" pitchFamily="18" charset="0"/>
                          <a:cs typeface="Times New Roman" panose="02020603050405020304" pitchFamily="18" charset="0"/>
                        </a:rPr>
                        <a:t>Mức</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độ</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extLst>
                  <a:ext uri="{0D108BD9-81ED-4DB2-BD59-A6C34878D82A}">
                    <a16:rowId xmlns:a16="http://schemas.microsoft.com/office/drawing/2014/main" val="3303805873"/>
                  </a:ext>
                </a:extLst>
              </a:tr>
              <a:tr h="421902">
                <a:tc vMerge="1">
                  <a:txBody>
                    <a:bodyPr/>
                    <a:lstStyle/>
                    <a:p>
                      <a:pPr algn="ctr"/>
                      <a:endParaRPr lang="en-US" sz="20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a:txBody>
                    <a:bodyPr/>
                    <a:lstStyle/>
                    <a:p>
                      <a:pPr>
                        <a:lnSpc>
                          <a:spcPct val="107000"/>
                        </a:lnSpc>
                        <a:spcAft>
                          <a:spcPts val="800"/>
                        </a:spcAft>
                      </a:pPr>
                      <a:r>
                        <a:rPr lang="en-US" sz="2400" b="1">
                          <a:solidFill>
                            <a:schemeClr val="tx1"/>
                          </a:solidFill>
                          <a:effectLst/>
                          <a:latin typeface="Times New Roman" panose="02020603050405020304" pitchFamily="18" charset="0"/>
                          <a:cs typeface="Times New Roman" panose="02020603050405020304" pitchFamily="18" charset="0"/>
                        </a:rPr>
                        <a:t>chả</a:t>
                      </a:r>
                      <a:r>
                        <a:rPr lang="vi-VN" sz="2400" b="1">
                          <a:solidFill>
                            <a:schemeClr val="tx1"/>
                          </a:solidFill>
                          <a:effectLst/>
                          <a:latin typeface="Times New Roman" panose="02020603050405020304" pitchFamily="18" charset="0"/>
                          <a:cs typeface="Times New Roman" panose="02020603050405020304" pitchFamily="18" charset="0"/>
                        </a:rPr>
                        <a:t> (chẳng)</a:t>
                      </a:r>
                      <a:endPar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en-US" sz="2400" b="1">
                          <a:solidFill>
                            <a:schemeClr val="tx1"/>
                          </a:solidFill>
                          <a:effectLst/>
                          <a:latin typeface="Times New Roman" panose="02020603050405020304" pitchFamily="18" charset="0"/>
                          <a:cs typeface="Times New Roman" panose="02020603050405020304" pitchFamily="18" charset="0"/>
                        </a:rPr>
                        <a:t> </a:t>
                      </a:r>
                      <a:endPar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en-US" sz="2400" b="1">
                          <a:solidFill>
                            <a:schemeClr val="tx1"/>
                          </a:solidFill>
                          <a:effectLst/>
                          <a:latin typeface="Times New Roman" panose="02020603050405020304" pitchFamily="18" charset="0"/>
                          <a:cs typeface="Times New Roman" panose="02020603050405020304" pitchFamily="18" charset="0"/>
                        </a:rPr>
                        <a:t>học </a:t>
                      </a:r>
                      <a:r>
                        <a:rPr lang="vi-VN" sz="2400" b="1">
                          <a:solidFill>
                            <a:schemeClr val="tx1"/>
                          </a:solidFill>
                          <a:effectLst/>
                          <a:latin typeface="Times New Roman" panose="02020603050405020304" pitchFamily="18" charset="0"/>
                          <a:cs typeface="Times New Roman" panose="02020603050405020304" pitchFamily="18" charset="0"/>
                        </a:rPr>
                        <a:t>tập</a:t>
                      </a:r>
                      <a:endPar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en-US" sz="2400" b="1" dirty="0" err="1">
                          <a:solidFill>
                            <a:schemeClr val="tx1"/>
                          </a:solidFill>
                          <a:effectLst/>
                          <a:latin typeface="Times New Roman" panose="02020603050405020304" pitchFamily="18" charset="0"/>
                          <a:cs typeface="Times New Roman" panose="02020603050405020304" pitchFamily="18" charset="0"/>
                        </a:rPr>
                        <a:t>Sự</a:t>
                      </a:r>
                      <a:r>
                        <a:rPr lang="en-US" sz="2400" b="1" dirty="0">
                          <a:solidFill>
                            <a:schemeClr val="tx1"/>
                          </a:solidFill>
                          <a:effectLst/>
                          <a:latin typeface="Times New Roman" panose="02020603050405020304" pitchFamily="18" charset="0"/>
                          <a:cs typeface="Times New Roman" panose="02020603050405020304" pitchFamily="18" charset="0"/>
                        </a:rPr>
                        <a:t> </a:t>
                      </a:r>
                      <a:r>
                        <a:rPr lang="vi-VN" sz="2400" b="1" dirty="0">
                          <a:solidFill>
                            <a:schemeClr val="tx1"/>
                          </a:solidFill>
                          <a:effectLst/>
                          <a:latin typeface="Times New Roman" panose="02020603050405020304" pitchFamily="18" charset="0"/>
                          <a:cs typeface="Times New Roman" panose="02020603050405020304" pitchFamily="18" charset="0"/>
                        </a:rPr>
                        <a:t>p</a:t>
                      </a:r>
                      <a:r>
                        <a:rPr lang="en-US" sz="2400" b="1" dirty="0" err="1">
                          <a:solidFill>
                            <a:schemeClr val="tx1"/>
                          </a:solidFill>
                          <a:effectLst/>
                          <a:latin typeface="Times New Roman" panose="02020603050405020304" pitchFamily="18" charset="0"/>
                          <a:cs typeface="Times New Roman" panose="02020603050405020304" pitchFamily="18" charset="0"/>
                        </a:rPr>
                        <a:t>hủ</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định</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extLst>
                  <a:ext uri="{0D108BD9-81ED-4DB2-BD59-A6C34878D82A}">
                    <a16:rowId xmlns:a16="http://schemas.microsoft.com/office/drawing/2014/main" val="2717404462"/>
                  </a:ext>
                </a:extLst>
              </a:tr>
              <a:tr h="421902">
                <a:tc vMerge="1">
                  <a:txBody>
                    <a:bodyPr/>
                    <a:lstStyle/>
                    <a:p>
                      <a:pPr algn="ctr"/>
                      <a:endParaRPr lang="en-US" sz="20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a:txBody>
                    <a:bodyPr/>
                    <a:lstStyle/>
                    <a:p>
                      <a:pPr>
                        <a:lnSpc>
                          <a:spcPct val="107000"/>
                        </a:lnSpc>
                        <a:spcAft>
                          <a:spcPts val="800"/>
                        </a:spcAft>
                      </a:pPr>
                      <a:r>
                        <a:rPr lang="en-US" sz="2400" b="1">
                          <a:solidFill>
                            <a:schemeClr val="tx1"/>
                          </a:solidFill>
                          <a:effectLst/>
                          <a:latin typeface="Times New Roman" panose="02020603050405020304" pitchFamily="18" charset="0"/>
                          <a:cs typeface="Times New Roman" panose="02020603050405020304" pitchFamily="18" charset="0"/>
                        </a:rPr>
                        <a:t>sẽ</a:t>
                      </a:r>
                      <a:endPar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en-US" sz="2400" b="1">
                          <a:solidFill>
                            <a:schemeClr val="tx1"/>
                          </a:solidFill>
                          <a:effectLst/>
                          <a:latin typeface="Times New Roman" panose="02020603050405020304" pitchFamily="18" charset="0"/>
                          <a:cs typeface="Times New Roman" panose="02020603050405020304" pitchFamily="18" charset="0"/>
                        </a:rPr>
                        <a:t> </a:t>
                      </a:r>
                      <a:endPar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en-US" sz="2400" b="1">
                          <a:solidFill>
                            <a:schemeClr val="tx1"/>
                          </a:solidFill>
                          <a:effectLst/>
                          <a:latin typeface="Times New Roman" panose="02020603050405020304" pitchFamily="18" charset="0"/>
                          <a:cs typeface="Times New Roman" panose="02020603050405020304" pitchFamily="18" charset="0"/>
                        </a:rPr>
                        <a:t>học </a:t>
                      </a:r>
                      <a:r>
                        <a:rPr lang="vi-VN" sz="2400" b="1">
                          <a:solidFill>
                            <a:schemeClr val="tx1"/>
                          </a:solidFill>
                          <a:effectLst/>
                          <a:latin typeface="Times New Roman" panose="02020603050405020304" pitchFamily="18" charset="0"/>
                          <a:cs typeface="Times New Roman" panose="02020603050405020304" pitchFamily="18" charset="0"/>
                        </a:rPr>
                        <a:t>tập</a:t>
                      </a:r>
                      <a:endPar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en-US" sz="2400" b="1" dirty="0">
                          <a:solidFill>
                            <a:schemeClr val="tx1"/>
                          </a:solidFill>
                          <a:effectLst/>
                          <a:latin typeface="Times New Roman" panose="02020603050405020304" pitchFamily="18" charset="0"/>
                          <a:cs typeface="Times New Roman" panose="02020603050405020304" pitchFamily="18" charset="0"/>
                        </a:rPr>
                        <a:t>Quan </a:t>
                      </a:r>
                      <a:r>
                        <a:rPr lang="vi-VN" sz="2400" b="1" dirty="0">
                          <a:solidFill>
                            <a:schemeClr val="tx1"/>
                          </a:solidFill>
                          <a:effectLst/>
                          <a:latin typeface="Times New Roman" panose="02020603050405020304" pitchFamily="18" charset="0"/>
                          <a:cs typeface="Times New Roman" panose="02020603050405020304" pitchFamily="18" charset="0"/>
                        </a:rPr>
                        <a:t>hệ t</a:t>
                      </a:r>
                      <a:r>
                        <a:rPr lang="en-US" sz="2400" b="1" dirty="0" err="1">
                          <a:solidFill>
                            <a:schemeClr val="tx1"/>
                          </a:solidFill>
                          <a:effectLst/>
                          <a:latin typeface="Times New Roman" panose="02020603050405020304" pitchFamily="18" charset="0"/>
                          <a:cs typeface="Times New Roman" panose="02020603050405020304" pitchFamily="18" charset="0"/>
                        </a:rPr>
                        <a:t>hời</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gian</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extLst>
                  <a:ext uri="{0D108BD9-81ED-4DB2-BD59-A6C34878D82A}">
                    <a16:rowId xmlns:a16="http://schemas.microsoft.com/office/drawing/2014/main" val="3962757854"/>
                  </a:ext>
                </a:extLst>
              </a:tr>
              <a:tr h="421902">
                <a:tc>
                  <a:txBody>
                    <a:bodyPr/>
                    <a:lstStyle/>
                    <a:p>
                      <a:pPr algn="ctr"/>
                      <a:r>
                        <a:rPr lang="vi-VN" sz="20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e</a:t>
                      </a:r>
                      <a:endParaRPr lang="en-US" sz="20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a:txBody>
                    <a:bodyPr/>
                    <a:lstStyle/>
                    <a:p>
                      <a:pPr>
                        <a:lnSpc>
                          <a:spcPct val="107000"/>
                        </a:lnSpc>
                        <a:spcAft>
                          <a:spcPts val="800"/>
                        </a:spcAft>
                      </a:pPr>
                      <a:r>
                        <a:rPr lang="en-US" sz="2400" b="1" dirty="0" err="1">
                          <a:solidFill>
                            <a:schemeClr val="tx1"/>
                          </a:solidFill>
                          <a:effectLst/>
                          <a:latin typeface="Times New Roman" panose="02020603050405020304" pitchFamily="18" charset="0"/>
                          <a:cs typeface="Times New Roman" panose="02020603050405020304" pitchFamily="18" charset="0"/>
                        </a:rPr>
                        <a:t>cũng</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en-US" sz="2400" b="1">
                          <a:solidFill>
                            <a:schemeClr val="tx1"/>
                          </a:solidFill>
                          <a:effectLst/>
                          <a:latin typeface="Times New Roman" panose="02020603050405020304" pitchFamily="18" charset="0"/>
                          <a:cs typeface="Times New Roman" panose="02020603050405020304" pitchFamily="18" charset="0"/>
                        </a:rPr>
                        <a:t> </a:t>
                      </a:r>
                      <a:endPar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en-US" sz="2400" b="1" dirty="0" err="1">
                          <a:solidFill>
                            <a:schemeClr val="tx1"/>
                          </a:solidFill>
                          <a:effectLst/>
                          <a:latin typeface="Times New Roman" panose="02020603050405020304" pitchFamily="18" charset="0"/>
                          <a:cs typeface="Times New Roman" panose="02020603050405020304" pitchFamily="18" charset="0"/>
                        </a:rPr>
                        <a:t>đứng</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tc>
                  <a:txBody>
                    <a:bodyPr/>
                    <a:lstStyle/>
                    <a:p>
                      <a:pPr>
                        <a:lnSpc>
                          <a:spcPct val="107000"/>
                        </a:lnSpc>
                        <a:spcAft>
                          <a:spcPts val="800"/>
                        </a:spcAft>
                      </a:pPr>
                      <a:r>
                        <a:rPr lang="en-US" sz="2400" b="1" dirty="0" err="1">
                          <a:solidFill>
                            <a:schemeClr val="tx1"/>
                          </a:solidFill>
                          <a:effectLst/>
                          <a:latin typeface="Times New Roman" panose="02020603050405020304" pitchFamily="18" charset="0"/>
                          <a:cs typeface="Times New Roman" panose="02020603050405020304" pitchFamily="18" charset="0"/>
                        </a:rPr>
                        <a:t>Sự</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tiếp</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diễn</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tương</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tự</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265" marR="57265" marT="0" marB="0">
                    <a:noFill/>
                  </a:tcPr>
                </a:tc>
                <a:extLst>
                  <a:ext uri="{0D108BD9-81ED-4DB2-BD59-A6C34878D82A}">
                    <a16:rowId xmlns:a16="http://schemas.microsoft.com/office/drawing/2014/main" val="1927781111"/>
                  </a:ext>
                </a:extLst>
              </a:tr>
            </a:tbl>
          </a:graphicData>
        </a:graphic>
      </p:graphicFrame>
      <p:sp>
        <p:nvSpPr>
          <p:cNvPr id="5" name="AutoShape 64" descr="White marble">
            <a:extLst>
              <a:ext uri="{FF2B5EF4-FFF2-40B4-BE49-F238E27FC236}">
                <a16:creationId xmlns:a16="http://schemas.microsoft.com/office/drawing/2014/main" id="{79D21BAC-FF9F-3B28-93D1-5AFFE0C84906}"/>
              </a:ext>
            </a:extLst>
          </p:cNvPr>
          <p:cNvSpPr>
            <a:spLocks noChangeArrowheads="1"/>
          </p:cNvSpPr>
          <p:nvPr/>
        </p:nvSpPr>
        <p:spPr bwMode="auto">
          <a:xfrm>
            <a:off x="1981200" y="70240"/>
            <a:ext cx="5612688" cy="685801"/>
          </a:xfrm>
          <a:prstGeom prst="plaque">
            <a:avLst>
              <a:gd name="adj" fmla="val 16667"/>
            </a:avLst>
          </a:prstGeom>
          <a:solidFill>
            <a:srgbClr val="FFFF00"/>
          </a:solidFill>
          <a:ln w="57150" cmpd="thickThin">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7" name="Text Box 65">
            <a:extLst>
              <a:ext uri="{FF2B5EF4-FFF2-40B4-BE49-F238E27FC236}">
                <a16:creationId xmlns:a16="http://schemas.microsoft.com/office/drawing/2014/main" id="{094BC36F-F94B-90DC-E612-F74F972FAD9C}"/>
              </a:ext>
            </a:extLst>
          </p:cNvPr>
          <p:cNvSpPr txBox="1">
            <a:spLocks noChangeArrowheads="1"/>
          </p:cNvSpPr>
          <p:nvPr/>
        </p:nvSpPr>
        <p:spPr bwMode="auto">
          <a:xfrm>
            <a:off x="2260886" y="97228"/>
            <a:ext cx="5195529"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vi-VN" altLang="en-US" sz="3600" b="1" dirty="0">
                <a:solidFill>
                  <a:srgbClr val="FF0000"/>
                </a:solidFill>
                <a:latin typeface="Times New Roman" panose="02020603050405020304" pitchFamily="18" charset="0"/>
                <a:cs typeface="Times New Roman" panose="02020603050405020304" pitchFamily="18" charset="0"/>
              </a:rPr>
              <a:t>PHIẾU HỌC TẬP SỐ 2</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7610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7">
            <a:extLst>
              <a:ext uri="{FF2B5EF4-FFF2-40B4-BE49-F238E27FC236}">
                <a16:creationId xmlns:a16="http://schemas.microsoft.com/office/drawing/2014/main" id="{ABDED70C-A31C-6D4C-9B01-4FC102AFD854}"/>
              </a:ext>
            </a:extLst>
          </p:cNvPr>
          <p:cNvGraphicFramePr>
            <a:graphicFrameLocks noGrp="1"/>
          </p:cNvGraphicFramePr>
          <p:nvPr>
            <p:extLst>
              <p:ext uri="{D42A27DB-BD31-4B8C-83A1-F6EECF244321}">
                <p14:modId xmlns:p14="http://schemas.microsoft.com/office/powerpoint/2010/main" val="4211965182"/>
              </p:ext>
            </p:extLst>
          </p:nvPr>
        </p:nvGraphicFramePr>
        <p:xfrm>
          <a:off x="121920" y="1111055"/>
          <a:ext cx="9029700" cy="4908745"/>
        </p:xfrm>
        <a:graphic>
          <a:graphicData uri="http://schemas.openxmlformats.org/drawingml/2006/table">
            <a:tbl>
              <a:tblPr firstRow="1" bandRow="1"/>
              <a:tblGrid>
                <a:gridCol w="1638300">
                  <a:extLst>
                    <a:ext uri="{9D8B030D-6E8A-4147-A177-3AD203B41FA5}">
                      <a16:colId xmlns:a16="http://schemas.microsoft.com/office/drawing/2014/main" val="4181233400"/>
                    </a:ext>
                  </a:extLst>
                </a:gridCol>
                <a:gridCol w="2590800">
                  <a:extLst>
                    <a:ext uri="{9D8B030D-6E8A-4147-A177-3AD203B41FA5}">
                      <a16:colId xmlns:a16="http://schemas.microsoft.com/office/drawing/2014/main" val="868066482"/>
                    </a:ext>
                  </a:extLst>
                </a:gridCol>
                <a:gridCol w="2438400">
                  <a:extLst>
                    <a:ext uri="{9D8B030D-6E8A-4147-A177-3AD203B41FA5}">
                      <a16:colId xmlns:a16="http://schemas.microsoft.com/office/drawing/2014/main" val="2054819045"/>
                    </a:ext>
                  </a:extLst>
                </a:gridCol>
                <a:gridCol w="2362200">
                  <a:extLst>
                    <a:ext uri="{9D8B030D-6E8A-4147-A177-3AD203B41FA5}">
                      <a16:colId xmlns:a16="http://schemas.microsoft.com/office/drawing/2014/main" val="3038017313"/>
                    </a:ext>
                  </a:extLst>
                </a:gridCol>
              </a:tblGrid>
              <a:tr h="513328">
                <a:tc>
                  <a:txBody>
                    <a:bodyPr/>
                    <a:lstStyle/>
                    <a:p>
                      <a:pPr algn="ctr"/>
                      <a:r>
                        <a:rPr lang="en-US" sz="2800" b="1"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Ví</a:t>
                      </a:r>
                      <a:r>
                        <a:rPr lang="en-US" sz="2800" b="1"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dụ</a:t>
                      </a:r>
                      <a:endParaRPr lang="en-US" sz="28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gridSpan="3">
                  <a:txBody>
                    <a:bodyPr/>
                    <a:lstStyle/>
                    <a:p>
                      <a:pPr algn="ctr"/>
                      <a:r>
                        <a:rPr lang="en-US" sz="28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Các</a:t>
                      </a:r>
                      <a:r>
                        <a:rPr lang="en-US" sz="28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0"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bạn</a:t>
                      </a:r>
                      <a:r>
                        <a:rPr lang="en-US" sz="28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baseline="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đang</a:t>
                      </a:r>
                      <a:r>
                        <a:rPr lang="en-US" sz="28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0"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thảo</a:t>
                      </a:r>
                      <a:r>
                        <a:rPr lang="en-US" sz="28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0"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luận</a:t>
                      </a:r>
                      <a:r>
                        <a:rPr lang="en-US" sz="28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0"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sôi</a:t>
                      </a:r>
                      <a:r>
                        <a:rPr lang="en-US" sz="28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0"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nổi</a:t>
                      </a:r>
                      <a:r>
                        <a:rPr lang="en-US" sz="2800" b="0"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baseline="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lắm</a:t>
                      </a:r>
                      <a:r>
                        <a:rPr lang="en-US" sz="2800" b="1" baseline="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a:t>
                      </a:r>
                      <a:endParaRPr lang="en-US"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noFill/>
                  </a:tcPr>
                </a:tc>
                <a:tc hMerge="1">
                  <a:txBody>
                    <a:bodyPr/>
                    <a:lstStyle/>
                    <a:p>
                      <a:pPr algn="ctr"/>
                      <a:endParaRPr lang="vi-VN" sz="16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noFill/>
                  </a:tcPr>
                </a:tc>
                <a:extLst>
                  <a:ext uri="{0D108BD9-81ED-4DB2-BD59-A6C34878D82A}">
                    <a16:rowId xmlns:a16="http://schemas.microsoft.com/office/drawing/2014/main" val="370128500"/>
                  </a:ext>
                </a:extLst>
              </a:tr>
              <a:tr h="513328">
                <a:tc>
                  <a:txBody>
                    <a:bodyPr/>
                    <a:lstStyle/>
                    <a:p>
                      <a:pPr algn="ctr"/>
                      <a:r>
                        <a:rPr lang="vi-VN" sz="2400" b="1"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T</a:t>
                      </a:r>
                      <a:r>
                        <a:rPr lang="en-US" sz="2400" b="1" baseline="0"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ừ in </a:t>
                      </a:r>
                      <a:r>
                        <a:rPr lang="en-US" sz="2400" b="1" baseline="0" dirty="0" err="1">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rPr>
                        <a:t>đậm</a:t>
                      </a:r>
                      <a:endParaRPr lang="en-US" sz="2400" b="1" dirty="0">
                        <a:solidFill>
                          <a:schemeClr val="accent4">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tc>
                <a:tc>
                  <a:txBody>
                    <a:bodyPr/>
                    <a:lstStyle/>
                    <a:p>
                      <a:pPr algn="ctr"/>
                      <a:r>
                        <a:rPr lang="en-US" sz="28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Các</a:t>
                      </a:r>
                      <a:endParaRPr lang="en-US"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tc>
                  <a:txBody>
                    <a:bodyPr/>
                    <a:lstStyle/>
                    <a:p>
                      <a:pPr algn="ctr"/>
                      <a:r>
                        <a:rPr lang="en-US" sz="28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đang</a:t>
                      </a:r>
                      <a:endParaRPr lang="en-US"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tc>
                  <a:txBody>
                    <a:bodyPr/>
                    <a:lstStyle/>
                    <a:p>
                      <a:pPr algn="ctr"/>
                      <a:r>
                        <a:rPr lang="en-US" sz="28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Lắm</a:t>
                      </a:r>
                      <a:endParaRPr lang="en-US"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extLst>
                  <a:ext uri="{0D108BD9-81ED-4DB2-BD59-A6C34878D82A}">
                    <a16:rowId xmlns:a16="http://schemas.microsoft.com/office/drawing/2014/main" val="1974169531"/>
                  </a:ext>
                </a:extLst>
              </a:tr>
              <a:tr h="9088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70C0"/>
                          </a:solidFill>
                          <a:latin typeface="Times New Roman"/>
                          <a:ea typeface="Calibri"/>
                          <a:cs typeface="Times New Roman"/>
                        </a:rPr>
                        <a:t>Ý </a:t>
                      </a:r>
                      <a:r>
                        <a:rPr lang="en-US" sz="2800" b="1" dirty="0" err="1">
                          <a:solidFill>
                            <a:srgbClr val="0070C0"/>
                          </a:solidFill>
                          <a:latin typeface="Times New Roman"/>
                          <a:ea typeface="Calibri"/>
                          <a:cs typeface="Times New Roman"/>
                        </a:rPr>
                        <a:t>nghĩa</a:t>
                      </a:r>
                      <a:endPar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a:txBody>
                    <a:bodyPr/>
                    <a:lstStyle/>
                    <a:p>
                      <a:r>
                        <a:rPr lang="en-US" sz="2800" dirty="0" err="1">
                          <a:latin typeface="Times New Roman" panose="02020603050405020304" pitchFamily="18" charset="0"/>
                          <a:ea typeface="Cambria" panose="02040503050406030204" pitchFamily="18" charset="0"/>
                          <a:cs typeface="Times New Roman" panose="02020603050405020304" pitchFamily="18" charset="0"/>
                        </a:rPr>
                        <a:t>Chỉ</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800" baseline="0" dirty="0" err="1">
                          <a:latin typeface="Times New Roman" panose="02020603050405020304" pitchFamily="18" charset="0"/>
                          <a:ea typeface="Cambria" panose="02040503050406030204" pitchFamily="18" charset="0"/>
                          <a:cs typeface="Times New Roman" panose="02020603050405020304" pitchFamily="18" charset="0"/>
                        </a:rPr>
                        <a:t>số</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800" baseline="0" dirty="0" err="1">
                          <a:latin typeface="Times New Roman" panose="02020603050405020304" pitchFamily="18" charset="0"/>
                          <a:ea typeface="Cambria" panose="02040503050406030204" pitchFamily="18" charset="0"/>
                          <a:cs typeface="Times New Roman" panose="02020603050405020304" pitchFamily="18" charset="0"/>
                        </a:rPr>
                        <a:t>lượng</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800" baseline="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800" baseline="0" dirty="0" err="1">
                          <a:latin typeface="Times New Roman" panose="02020603050405020304" pitchFamily="18" charset="0"/>
                          <a:ea typeface="Cambria" panose="02040503050406030204" pitchFamily="18" charset="0"/>
                          <a:cs typeface="Times New Roman" panose="02020603050405020304" pitchFamily="18" charset="0"/>
                        </a:rPr>
                        <a:t>sự</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800" baseline="0" dirty="0" err="1">
                          <a:latin typeface="Times New Roman" panose="02020603050405020304" pitchFamily="18" charset="0"/>
                          <a:ea typeface="Cambria" panose="02040503050406030204" pitchFamily="18" charset="0"/>
                          <a:cs typeface="Times New Roman" panose="02020603050405020304" pitchFamily="18" charset="0"/>
                        </a:rPr>
                        <a:t>vật</a:t>
                      </a:r>
                      <a:endParaRPr lang="en-US" sz="28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tc>
                  <a:txBody>
                    <a:bodyPr/>
                    <a:lstStyle/>
                    <a:p>
                      <a:r>
                        <a:rPr lang="en-US" sz="2800" dirty="0" err="1">
                          <a:latin typeface="Times New Roman" panose="02020603050405020304" pitchFamily="18" charset="0"/>
                          <a:ea typeface="Cambria" panose="02040503050406030204" pitchFamily="18" charset="0"/>
                          <a:cs typeface="Times New Roman" panose="02020603050405020304" pitchFamily="18" charset="0"/>
                        </a:rPr>
                        <a:t>Chỉ</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800" baseline="0" dirty="0" err="1">
                          <a:latin typeface="Times New Roman" panose="02020603050405020304" pitchFamily="18" charset="0"/>
                          <a:ea typeface="Cambria" panose="02040503050406030204" pitchFamily="18" charset="0"/>
                          <a:cs typeface="Times New Roman" panose="02020603050405020304" pitchFamily="18" charset="0"/>
                        </a:rPr>
                        <a:t>quan</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800" baseline="0" dirty="0" err="1">
                          <a:latin typeface="Times New Roman" panose="02020603050405020304" pitchFamily="18" charset="0"/>
                          <a:ea typeface="Cambria" panose="02040503050406030204" pitchFamily="18" charset="0"/>
                          <a:cs typeface="Times New Roman" panose="02020603050405020304" pitchFamily="18" charset="0"/>
                        </a:rPr>
                        <a:t>hệ</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800" baseline="0" dirty="0" err="1">
                          <a:latin typeface="Times New Roman" panose="02020603050405020304" pitchFamily="18" charset="0"/>
                          <a:ea typeface="Cambria" panose="02040503050406030204" pitchFamily="18" charset="0"/>
                          <a:cs typeface="Times New Roman" panose="02020603050405020304" pitchFamily="18" charset="0"/>
                        </a:rPr>
                        <a:t>thời</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800" baseline="0" dirty="0" err="1">
                          <a:latin typeface="Times New Roman" panose="02020603050405020304" pitchFamily="18" charset="0"/>
                          <a:ea typeface="Cambria" panose="02040503050406030204" pitchFamily="18" charset="0"/>
                          <a:cs typeface="Times New Roman" panose="02020603050405020304" pitchFamily="18" charset="0"/>
                        </a:rPr>
                        <a:t>gian</a:t>
                      </a:r>
                      <a:endParaRPr lang="en-US" sz="28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tc>
                  <a:txBody>
                    <a:bodyPr/>
                    <a:lstStyle/>
                    <a:p>
                      <a:r>
                        <a:rPr lang="en-US" sz="2800" dirty="0" err="1">
                          <a:latin typeface="Times New Roman" panose="02020603050405020304" pitchFamily="18" charset="0"/>
                          <a:ea typeface="Cambria" panose="02040503050406030204" pitchFamily="18" charset="0"/>
                          <a:cs typeface="Times New Roman" panose="02020603050405020304" pitchFamily="18" charset="0"/>
                        </a:rPr>
                        <a:t>Chỉ</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800" baseline="0" dirty="0" err="1">
                          <a:latin typeface="Times New Roman" panose="02020603050405020304" pitchFamily="18" charset="0"/>
                          <a:ea typeface="Cambria" panose="02040503050406030204" pitchFamily="18" charset="0"/>
                          <a:cs typeface="Times New Roman" panose="02020603050405020304" pitchFamily="18" charset="0"/>
                        </a:rPr>
                        <a:t>mức</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800" baseline="0" dirty="0" err="1">
                          <a:latin typeface="Times New Roman" panose="02020603050405020304" pitchFamily="18" charset="0"/>
                          <a:ea typeface="Cambria" panose="02040503050406030204" pitchFamily="18" charset="0"/>
                          <a:cs typeface="Times New Roman" panose="02020603050405020304" pitchFamily="18" charset="0"/>
                        </a:rPr>
                        <a:t>độ</a:t>
                      </a:r>
                      <a:endParaRPr lang="en-US" sz="28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extLst>
                  <a:ext uri="{0D108BD9-81ED-4DB2-BD59-A6C34878D82A}">
                    <a16:rowId xmlns:a16="http://schemas.microsoft.com/office/drawing/2014/main" val="4092826841"/>
                  </a:ext>
                </a:extLst>
              </a:tr>
              <a:tr h="1319330">
                <a:tc>
                  <a:txBody>
                    <a:bodyPr/>
                    <a:lstStyle/>
                    <a:p>
                      <a:pPr algn="ctr"/>
                      <a:r>
                        <a:rPr lang="en-US" sz="28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Bổ</a:t>
                      </a:r>
                      <a:r>
                        <a:rPr lang="en-US" sz="2800" b="1" baseline="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sung ý </a:t>
                      </a:r>
                      <a:r>
                        <a:rPr lang="en-US" sz="28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nghĩa</a:t>
                      </a:r>
                      <a:r>
                        <a:rPr lang="en-US" sz="2800" b="1" baseline="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cho</a:t>
                      </a:r>
                      <a:r>
                        <a:rPr lang="en-US" sz="2800" b="1" baseline="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từ</a:t>
                      </a:r>
                      <a:endPar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tc>
                <a:tc>
                  <a:txBody>
                    <a:bodyPr/>
                    <a:lstStyle/>
                    <a:p>
                      <a:r>
                        <a:rPr lang="en-US" sz="2800" dirty="0" err="1">
                          <a:latin typeface="Times New Roman" panose="02020603050405020304" pitchFamily="18" charset="0"/>
                          <a:ea typeface="Cambria" panose="02040503050406030204" pitchFamily="18" charset="0"/>
                          <a:cs typeface="Times New Roman" panose="02020603050405020304" pitchFamily="18" charset="0"/>
                        </a:rPr>
                        <a:t>Bổ</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 sung ý </a:t>
                      </a:r>
                      <a:r>
                        <a:rPr lang="en-US" sz="2800" baseline="0" dirty="0" err="1">
                          <a:latin typeface="Times New Roman" panose="02020603050405020304" pitchFamily="18" charset="0"/>
                          <a:ea typeface="Cambria" panose="02040503050406030204" pitchFamily="18" charset="0"/>
                          <a:cs typeface="Times New Roman" panose="02020603050405020304" pitchFamily="18" charset="0"/>
                        </a:rPr>
                        <a:t>nghĩa</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800" baseline="0" dirty="0" err="1">
                          <a:latin typeface="Times New Roman" panose="02020603050405020304" pitchFamily="18" charset="0"/>
                          <a:ea typeface="Cambria" panose="02040503050406030204" pitchFamily="18" charset="0"/>
                          <a:cs typeface="Times New Roman" panose="02020603050405020304" pitchFamily="18" charset="0"/>
                        </a:rPr>
                        <a:t>cho</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 </a:t>
                      </a:r>
                      <a:r>
                        <a:rPr lang="vi-VN" sz="2800" baseline="0" dirty="0">
                          <a:latin typeface="Times New Roman" panose="02020603050405020304" pitchFamily="18" charset="0"/>
                          <a:ea typeface="Cambria" panose="02040503050406030204" pitchFamily="18" charset="0"/>
                          <a:cs typeface="Times New Roman" panose="02020603050405020304" pitchFamily="18" charset="0"/>
                        </a:rPr>
                        <a:t>DT </a:t>
                      </a:r>
                      <a:r>
                        <a:rPr lang="en-US" sz="2800" baseline="0"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a:t>
                      </a:r>
                      <a:r>
                        <a:rPr lang="en-US" sz="28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bạn</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28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Times New Roman" panose="02020603050405020304" pitchFamily="18" charset="0"/>
                          <a:ea typeface="Cambria" panose="02040503050406030204" pitchFamily="18" charset="0"/>
                          <a:cs typeface="Times New Roman" panose="02020603050405020304" pitchFamily="18" charset="0"/>
                        </a:rPr>
                        <a:t>Bổ</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 sung ý </a:t>
                      </a:r>
                      <a:r>
                        <a:rPr lang="en-US" sz="2800" baseline="0" dirty="0" err="1">
                          <a:latin typeface="Times New Roman" panose="02020603050405020304" pitchFamily="18" charset="0"/>
                          <a:ea typeface="Cambria" panose="02040503050406030204" pitchFamily="18" charset="0"/>
                          <a:cs typeface="Times New Roman" panose="02020603050405020304" pitchFamily="18" charset="0"/>
                        </a:rPr>
                        <a:t>nghĩa</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800" baseline="0" dirty="0" err="1">
                          <a:latin typeface="Times New Roman" panose="02020603050405020304" pitchFamily="18" charset="0"/>
                          <a:ea typeface="Cambria" panose="02040503050406030204" pitchFamily="18" charset="0"/>
                          <a:cs typeface="Times New Roman" panose="02020603050405020304" pitchFamily="18" charset="0"/>
                        </a:rPr>
                        <a:t>cho</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 </a:t>
                      </a:r>
                      <a:r>
                        <a:rPr lang="vi-VN" sz="2800" baseline="0" dirty="0">
                          <a:latin typeface="Times New Roman" panose="02020603050405020304" pitchFamily="18" charset="0"/>
                          <a:ea typeface="Cambria" panose="02040503050406030204" pitchFamily="18" charset="0"/>
                          <a:cs typeface="Times New Roman" panose="02020603050405020304" pitchFamily="18" charset="0"/>
                        </a:rPr>
                        <a:t>ĐT </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a:t>
                      </a:r>
                      <a:r>
                        <a:rPr lang="en-US" sz="28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thảo</a:t>
                      </a:r>
                      <a:r>
                        <a:rPr lang="en-US" sz="2800" baseline="0"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luận</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28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Times New Roman" panose="02020603050405020304" pitchFamily="18" charset="0"/>
                          <a:ea typeface="Cambria" panose="02040503050406030204" pitchFamily="18" charset="0"/>
                          <a:cs typeface="Times New Roman" panose="02020603050405020304" pitchFamily="18" charset="0"/>
                        </a:rPr>
                        <a:t>Bổ</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 sung ý </a:t>
                      </a:r>
                      <a:r>
                        <a:rPr lang="en-US" sz="2800" baseline="0" dirty="0" err="1">
                          <a:latin typeface="Times New Roman" panose="02020603050405020304" pitchFamily="18" charset="0"/>
                          <a:ea typeface="Cambria" panose="02040503050406030204" pitchFamily="18" charset="0"/>
                          <a:cs typeface="Times New Roman" panose="02020603050405020304" pitchFamily="18" charset="0"/>
                        </a:rPr>
                        <a:t>nghĩa</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2800" baseline="0" dirty="0" err="1">
                          <a:latin typeface="Times New Roman" panose="02020603050405020304" pitchFamily="18" charset="0"/>
                          <a:ea typeface="Cambria" panose="02040503050406030204" pitchFamily="18" charset="0"/>
                          <a:cs typeface="Times New Roman" panose="02020603050405020304" pitchFamily="18" charset="0"/>
                        </a:rPr>
                        <a:t>cho</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 </a:t>
                      </a:r>
                      <a:r>
                        <a:rPr lang="vi-VN" sz="2800" baseline="0" dirty="0">
                          <a:latin typeface="Times New Roman" panose="02020603050405020304" pitchFamily="18" charset="0"/>
                          <a:ea typeface="Cambria" panose="02040503050406030204" pitchFamily="18" charset="0"/>
                          <a:cs typeface="Times New Roman" panose="02020603050405020304" pitchFamily="18" charset="0"/>
                        </a:rPr>
                        <a:t>TT </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a:t>
                      </a:r>
                      <a:r>
                        <a:rPr lang="vi-VN" sz="2800" baseline="0"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sôi nổi</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28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tc>
                <a:extLst>
                  <a:ext uri="{0D108BD9-81ED-4DB2-BD59-A6C34878D82A}">
                    <a16:rowId xmlns:a16="http://schemas.microsoft.com/office/drawing/2014/main" val="491084650"/>
                  </a:ext>
                </a:extLst>
              </a:tr>
              <a:tr h="1555921">
                <a:tc>
                  <a:txBody>
                    <a:bodyPr/>
                    <a:lstStyle/>
                    <a:p>
                      <a:pPr algn="ctr"/>
                      <a:r>
                        <a:rPr lang="en-US" sz="28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Vị</a:t>
                      </a:r>
                      <a:r>
                        <a:rPr lang="en-US" sz="2800" b="1" baseline="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baseline="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trí</a:t>
                      </a:r>
                      <a:endPar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dirty="0">
                          <a:latin typeface="Times New Roman" panose="02020603050405020304" pitchFamily="18" charset="0"/>
                          <a:ea typeface="Cambria" panose="02040503050406030204" pitchFamily="18" charset="0"/>
                          <a:cs typeface="Times New Roman" panose="02020603050405020304" pitchFamily="18" charset="0"/>
                        </a:rPr>
                        <a:t>Làm thành tố phụ trước cho DT </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a:t>
                      </a:r>
                      <a:r>
                        <a:rPr lang="en-US" sz="28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bạn</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28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dirty="0">
                          <a:latin typeface="Times New Roman" panose="02020603050405020304" pitchFamily="18" charset="0"/>
                          <a:ea typeface="Cambria" panose="02040503050406030204" pitchFamily="18" charset="0"/>
                          <a:cs typeface="Times New Roman" panose="02020603050405020304" pitchFamily="18" charset="0"/>
                        </a:rPr>
                        <a:t>Làm thành tố phụ  </a:t>
                      </a:r>
                      <a:r>
                        <a:rPr lang="en-US" sz="2800" baseline="0" dirty="0" err="1">
                          <a:latin typeface="Times New Roman" panose="02020603050405020304" pitchFamily="18" charset="0"/>
                          <a:ea typeface="Cambria" panose="02040503050406030204" pitchFamily="18" charset="0"/>
                          <a:cs typeface="Times New Roman" panose="02020603050405020304" pitchFamily="18" charset="0"/>
                        </a:rPr>
                        <a:t>trước</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 </a:t>
                      </a:r>
                      <a:r>
                        <a:rPr lang="vi-VN" sz="2800" baseline="0" dirty="0">
                          <a:latin typeface="Times New Roman" panose="02020603050405020304" pitchFamily="18" charset="0"/>
                          <a:ea typeface="Cambria" panose="02040503050406030204" pitchFamily="18" charset="0"/>
                          <a:cs typeface="Times New Roman" panose="02020603050405020304" pitchFamily="18" charset="0"/>
                        </a:rPr>
                        <a:t>ĐT </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a:t>
                      </a:r>
                      <a:r>
                        <a:rPr lang="en-US" sz="28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thảo</a:t>
                      </a:r>
                      <a:r>
                        <a:rPr lang="en-US" sz="2800" baseline="0"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luận</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28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dirty="0">
                          <a:latin typeface="Times New Roman" panose="02020603050405020304" pitchFamily="18" charset="0"/>
                          <a:ea typeface="Cambria" panose="02040503050406030204" pitchFamily="18" charset="0"/>
                          <a:cs typeface="Times New Roman" panose="02020603050405020304" pitchFamily="18" charset="0"/>
                        </a:rPr>
                        <a:t>Làm thành tố phụ  </a:t>
                      </a:r>
                      <a:r>
                        <a:rPr lang="en-US" sz="2800" baseline="0" dirty="0" err="1">
                          <a:latin typeface="Times New Roman" panose="02020603050405020304" pitchFamily="18" charset="0"/>
                          <a:ea typeface="Cambria" panose="02040503050406030204" pitchFamily="18" charset="0"/>
                          <a:cs typeface="Times New Roman" panose="02020603050405020304" pitchFamily="18" charset="0"/>
                        </a:rPr>
                        <a:t>sau</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 </a:t>
                      </a:r>
                      <a:r>
                        <a:rPr lang="vi-VN" sz="2800" baseline="0" dirty="0">
                          <a:latin typeface="Times New Roman" panose="02020603050405020304" pitchFamily="18" charset="0"/>
                          <a:ea typeface="Cambria" panose="02040503050406030204" pitchFamily="18" charset="0"/>
                          <a:cs typeface="Times New Roman" panose="02020603050405020304" pitchFamily="18" charset="0"/>
                        </a:rPr>
                        <a:t> cho TT </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a:t>
                      </a:r>
                      <a:r>
                        <a:rPr lang="en-US" sz="28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sôi</a:t>
                      </a:r>
                      <a:r>
                        <a:rPr lang="en-US" sz="2800" baseline="0"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aseline="0"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nổi</a:t>
                      </a:r>
                      <a:r>
                        <a:rPr lang="en-US" sz="2800" baseline="0" dirty="0">
                          <a:latin typeface="Times New Roman" panose="02020603050405020304" pitchFamily="18" charset="0"/>
                          <a:ea typeface="Cambria" panose="02040503050406030204" pitchFamily="18" charset="0"/>
                          <a:cs typeface="Times New Roman" panose="02020603050405020304" pitchFamily="18" charset="0"/>
                        </a:rPr>
                        <a:t>”</a:t>
                      </a:r>
                      <a:endParaRPr lang="en-US" sz="2800" dirty="0">
                        <a:latin typeface="Times New Roman" panose="02020603050405020304" pitchFamily="18" charset="0"/>
                        <a:ea typeface="Cambria" panose="02040503050406030204" pitchFamily="18" charset="0"/>
                        <a:cs typeface="Times New Roman" panose="02020603050405020304" pitchFamily="18" charset="0"/>
                      </a:endParaRPr>
                    </a:p>
                  </a:txBody>
                  <a:tcPr marT="45723" marB="45723">
                    <a:noFill/>
                  </a:tcPr>
                </a:tc>
                <a:extLst>
                  <a:ext uri="{0D108BD9-81ED-4DB2-BD59-A6C34878D82A}">
                    <a16:rowId xmlns:a16="http://schemas.microsoft.com/office/drawing/2014/main" val="1666370787"/>
                  </a:ext>
                </a:extLst>
              </a:tr>
            </a:tbl>
          </a:graphicData>
        </a:graphic>
      </p:graphicFrame>
      <p:pic>
        <p:nvPicPr>
          <p:cNvPr id="4" name="Đồng hồ đếm ngược 6 phút có âm thanh tic tắc (1) (online-video-cutter.com) (1).mp4">
            <a:hlinkClick r:id="" action="ppaction://media"/>
            <a:extLst>
              <a:ext uri="{FF2B5EF4-FFF2-40B4-BE49-F238E27FC236}">
                <a16:creationId xmlns:a16="http://schemas.microsoft.com/office/drawing/2014/main" id="{2674911D-5E5B-692F-32BA-D092ADB81479}"/>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2667000" y="0"/>
            <a:ext cx="20669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7E5BDEE-56B8-9164-6738-441E26671392}"/>
              </a:ext>
            </a:extLst>
          </p:cNvPr>
          <p:cNvSpPr txBox="1"/>
          <p:nvPr/>
        </p:nvSpPr>
        <p:spPr>
          <a:xfrm>
            <a:off x="2438400" y="152400"/>
            <a:ext cx="3886200" cy="523220"/>
          </a:xfrm>
          <a:prstGeom prst="rect">
            <a:avLst/>
          </a:prstGeom>
          <a:solidFill>
            <a:schemeClr val="accent2">
              <a:lumMod val="20000"/>
              <a:lumOff val="80000"/>
            </a:schemeClr>
          </a:solidFill>
        </p:spPr>
        <p:txBody>
          <a:bodyPr wrap="square" rtlCol="0">
            <a:spAutoFit/>
          </a:bodyPr>
          <a:lstStyle/>
          <a:p>
            <a:r>
              <a:rPr lang="vi-VN" sz="2800" b="1" dirty="0">
                <a:latin typeface="+mj-lt"/>
              </a:rPr>
              <a:t>PHIẾU HỌC TẬP SỐ 1</a:t>
            </a:r>
            <a:endParaRPr lang="en-US" sz="2800" b="1" dirty="0">
              <a:latin typeface="+mj-lt"/>
            </a:endParaRPr>
          </a:p>
        </p:txBody>
      </p:sp>
    </p:spTree>
    <p:extLst>
      <p:ext uri="{BB962C8B-B14F-4D97-AF65-F5344CB8AC3E}">
        <p14:creationId xmlns:p14="http://schemas.microsoft.com/office/powerpoint/2010/main" val="1831077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2" presetClass="mediacall" presetSubtype="0" fill="hold" nodeType="clickEffect">
                                  <p:stCondLst>
                                    <p:cond delay="0"/>
                                  </p:stCondLst>
                                  <p:childTnLst>
                                    <p:cmd type="call" cmd="togglePause">
                                      <p:cBhvr>
                                        <p:cTn id="14" dur="1" fill="hold"/>
                                        <p:tgtEl>
                                          <p:spTgt spid="4"/>
                                        </p:tgtEl>
                                      </p:cBhvr>
                                    </p:cmd>
                                  </p:childTnLst>
                                </p:cTn>
                              </p:par>
                            </p:childTnLst>
                          </p:cTn>
                        </p:par>
                      </p:childTnLst>
                    </p:cTn>
                  </p:par>
                </p:childTnLst>
              </p:cTn>
              <p:nextCondLst>
                <p:cond evt="onClick" delay="0">
                  <p:tgtEl>
                    <p:spTgt spid="4"/>
                  </p:tgtEl>
                </p:cond>
              </p:nextCondLst>
            </p:seq>
            <p:video>
              <p:cMediaNode>
                <p:cTn id="15"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0">
            <a:extLst>
              <a:ext uri="{FF2B5EF4-FFF2-40B4-BE49-F238E27FC236}">
                <a16:creationId xmlns:a16="http://schemas.microsoft.com/office/drawing/2014/main" id="{D9613B30-3DF6-4C68-9EC6-084D509BD8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449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8741E49-3A30-45C0-9544-9FD8332EFB07}"/>
              </a:ext>
            </a:extLst>
          </p:cNvPr>
          <p:cNvPicPr>
            <a:picLocks noChangeAspect="1"/>
          </p:cNvPicPr>
          <p:nvPr/>
        </p:nvPicPr>
        <p:blipFill rotWithShape="1">
          <a:blip r:embed="rId3"/>
          <a:srcRect t="8093" b="5215"/>
          <a:stretch/>
        </p:blipFill>
        <p:spPr>
          <a:xfrm>
            <a:off x="2923443" y="2357472"/>
            <a:ext cx="3692769" cy="2134196"/>
          </a:xfrm>
          <a:prstGeom prst="ellipse">
            <a:avLst/>
          </a:prstGeom>
          <a:ln>
            <a:noFill/>
          </a:ln>
          <a:effectLst>
            <a:softEdge rad="112500"/>
          </a:effectLst>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2693" y="304800"/>
            <a:ext cx="7092919" cy="1447800"/>
          </a:xfrm>
          <a:prstGeom prst="roundRect">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3200" dirty="0">
              <a:solidFill>
                <a:srgbClr val="FFFF00"/>
              </a:solidFill>
            </a:endParaRPr>
          </a:p>
        </p:txBody>
      </p:sp>
      <p:sp>
        <p:nvSpPr>
          <p:cNvPr id="3" name="TextBox 2"/>
          <p:cNvSpPr txBox="1"/>
          <p:nvPr/>
        </p:nvSpPr>
        <p:spPr>
          <a:xfrm>
            <a:off x="978210" y="505361"/>
            <a:ext cx="6551175" cy="1323439"/>
          </a:xfrm>
          <a:prstGeom prst="rect">
            <a:avLst/>
          </a:prstGeom>
          <a:noFill/>
        </p:spPr>
        <p:txBody>
          <a:bodyPr wrap="square" rtlCol="0">
            <a:spAutoFit/>
          </a:bodyPr>
          <a:lstStyle/>
          <a:p>
            <a:r>
              <a:rPr lang="vi-VN" sz="4000" dirty="0">
                <a:solidFill>
                  <a:srgbClr val="3333CC"/>
                </a:solidFill>
                <a:latin typeface="Times New Roman" pitchFamily="18" charset="0"/>
                <a:cs typeface="Times New Roman" pitchFamily="18" charset="0"/>
              </a:rPr>
              <a:t>Số từ được chia làm mấy loại?</a:t>
            </a:r>
            <a:endParaRPr lang="en-US" sz="4000" dirty="0">
              <a:solidFill>
                <a:srgbClr val="3333CC"/>
              </a:solidFill>
              <a:latin typeface="Times New Roman" pitchFamily="18" charset="0"/>
              <a:cs typeface="Times New Roman" pitchFamily="18" charset="0"/>
            </a:endParaRPr>
          </a:p>
          <a:p>
            <a:endParaRPr lang="en-US" sz="4000" dirty="0">
              <a:solidFill>
                <a:prstClr val="black"/>
              </a:solidFill>
              <a:latin typeface="Times New Roman" pitchFamily="18" charset="0"/>
              <a:cs typeface="Times New Roman" pitchFamily="18" charset="0"/>
            </a:endParaRPr>
          </a:p>
        </p:txBody>
      </p:sp>
      <p:sp>
        <p:nvSpPr>
          <p:cNvPr id="4" name="TextBox 3"/>
          <p:cNvSpPr txBox="1"/>
          <p:nvPr/>
        </p:nvSpPr>
        <p:spPr>
          <a:xfrm>
            <a:off x="457200" y="3281808"/>
            <a:ext cx="3138054" cy="707886"/>
          </a:xfrm>
          <a:prstGeom prst="rect">
            <a:avLst/>
          </a:prstGeom>
          <a:solidFill>
            <a:schemeClr val="accent3">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000" dirty="0">
                <a:solidFill>
                  <a:prstClr val="black"/>
                </a:solidFill>
                <a:latin typeface="Times New Roman" pitchFamily="18" charset="0"/>
                <a:cs typeface="Times New Roman" pitchFamily="18" charset="0"/>
              </a:rPr>
              <a:t>B: </a:t>
            </a:r>
            <a:r>
              <a:rPr lang="vi-VN" sz="4000" dirty="0">
                <a:solidFill>
                  <a:prstClr val="black"/>
                </a:solidFill>
                <a:latin typeface="Times New Roman" pitchFamily="18" charset="0"/>
                <a:cs typeface="Times New Roman" pitchFamily="18" charset="0"/>
              </a:rPr>
              <a:t>2 loại</a:t>
            </a:r>
            <a:r>
              <a:rPr lang="en-US" sz="4000" dirty="0">
                <a:solidFill>
                  <a:prstClr val="black"/>
                </a:solidFill>
                <a:latin typeface="Times New Roman" pitchFamily="18" charset="0"/>
                <a:cs typeface="Times New Roman" pitchFamily="18" charset="0"/>
              </a:rPr>
              <a:t> </a:t>
            </a:r>
          </a:p>
        </p:txBody>
      </p:sp>
      <p:sp>
        <p:nvSpPr>
          <p:cNvPr id="6" name="TextBox 5"/>
          <p:cNvSpPr txBox="1"/>
          <p:nvPr/>
        </p:nvSpPr>
        <p:spPr>
          <a:xfrm>
            <a:off x="457200" y="5257800"/>
            <a:ext cx="3138054" cy="707886"/>
          </a:xfrm>
          <a:prstGeom prst="rect">
            <a:avLst/>
          </a:prstGeom>
          <a:solidFill>
            <a:schemeClr val="accent3">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000" dirty="0">
                <a:solidFill>
                  <a:prstClr val="black"/>
                </a:solidFill>
                <a:latin typeface="Times New Roman" pitchFamily="18" charset="0"/>
                <a:cs typeface="Times New Roman" pitchFamily="18" charset="0"/>
              </a:rPr>
              <a:t>D: </a:t>
            </a:r>
            <a:r>
              <a:rPr lang="vi-VN" sz="4000" dirty="0">
                <a:solidFill>
                  <a:prstClr val="black"/>
                </a:solidFill>
                <a:latin typeface="Times New Roman" pitchFamily="18" charset="0"/>
                <a:cs typeface="Times New Roman" pitchFamily="18" charset="0"/>
              </a:rPr>
              <a:t>4 loại</a:t>
            </a:r>
            <a:endParaRPr lang="en-US" sz="4000" dirty="0">
              <a:solidFill>
                <a:prstClr val="black"/>
              </a:solidFill>
              <a:latin typeface="Times New Roman" pitchFamily="18" charset="0"/>
              <a:cs typeface="Times New Roman" pitchFamily="18" charset="0"/>
            </a:endParaRPr>
          </a:p>
        </p:txBody>
      </p:sp>
      <p:sp>
        <p:nvSpPr>
          <p:cNvPr id="7" name="TextBox 6"/>
          <p:cNvSpPr txBox="1"/>
          <p:nvPr/>
        </p:nvSpPr>
        <p:spPr>
          <a:xfrm>
            <a:off x="457200" y="4267200"/>
            <a:ext cx="3138054" cy="707886"/>
          </a:xfrm>
          <a:prstGeom prst="rect">
            <a:avLst/>
          </a:prstGeom>
          <a:solidFill>
            <a:schemeClr val="accent3">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000" dirty="0">
                <a:solidFill>
                  <a:prstClr val="black"/>
                </a:solidFill>
                <a:latin typeface="Times New Roman" pitchFamily="18" charset="0"/>
                <a:cs typeface="Times New Roman" pitchFamily="18" charset="0"/>
              </a:rPr>
              <a:t>C: </a:t>
            </a:r>
            <a:r>
              <a:rPr lang="vi-VN" sz="4000" dirty="0">
                <a:solidFill>
                  <a:prstClr val="black"/>
                </a:solidFill>
                <a:latin typeface="Times New Roman" pitchFamily="18" charset="0"/>
                <a:cs typeface="Times New Roman" pitchFamily="18" charset="0"/>
              </a:rPr>
              <a:t>3 loại</a:t>
            </a:r>
            <a:r>
              <a:rPr lang="en-US" sz="4000" dirty="0">
                <a:solidFill>
                  <a:prstClr val="black"/>
                </a:solidFill>
                <a:latin typeface="Times New Roman" pitchFamily="18" charset="0"/>
                <a:cs typeface="Times New Roman" pitchFamily="18" charset="0"/>
              </a:rPr>
              <a:t> </a:t>
            </a:r>
          </a:p>
        </p:txBody>
      </p:sp>
      <p:sp>
        <p:nvSpPr>
          <p:cNvPr id="8" name="TextBox 7"/>
          <p:cNvSpPr txBox="1"/>
          <p:nvPr/>
        </p:nvSpPr>
        <p:spPr>
          <a:xfrm>
            <a:off x="457200" y="2426357"/>
            <a:ext cx="3138054" cy="707886"/>
          </a:xfrm>
          <a:prstGeom prst="rect">
            <a:avLst/>
          </a:prstGeom>
          <a:solidFill>
            <a:schemeClr val="accent3">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000" dirty="0">
                <a:solidFill>
                  <a:prstClr val="black"/>
                </a:solidFill>
                <a:latin typeface="Times New Roman" pitchFamily="18" charset="0"/>
                <a:cs typeface="Times New Roman" pitchFamily="18" charset="0"/>
              </a:rPr>
              <a:t>A: </a:t>
            </a:r>
            <a:r>
              <a:rPr lang="vi-VN" sz="4000" dirty="0">
                <a:solidFill>
                  <a:prstClr val="black"/>
                </a:solidFill>
                <a:latin typeface="Times New Roman" pitchFamily="18" charset="0"/>
                <a:cs typeface="Times New Roman" pitchFamily="18" charset="0"/>
              </a:rPr>
              <a:t>1 loại</a:t>
            </a:r>
            <a:endParaRPr lang="en-US" sz="4000" dirty="0">
              <a:solidFill>
                <a:prstClr val="black"/>
              </a:solidFill>
              <a:latin typeface="Times New Roman" pitchFamily="18" charset="0"/>
              <a:cs typeface="Times New Roman" pitchFamily="18" charset="0"/>
            </a:endParaRP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240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240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334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244330" y="2345801"/>
            <a:ext cx="609600" cy="609600"/>
          </a:xfrm>
          <a:prstGeom prst="rect">
            <a:avLst/>
          </a:prstGeom>
        </p:spPr>
      </p:pic>
      <p:sp>
        <p:nvSpPr>
          <p:cNvPr id="16" name="Cloud 15"/>
          <p:cNvSpPr/>
          <p:nvPr/>
        </p:nvSpPr>
        <p:spPr>
          <a:xfrm>
            <a:off x="3034146" y="2183115"/>
            <a:ext cx="5142374" cy="2197387"/>
          </a:xfrm>
          <a:prstGeom prst="cloud">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b="1" dirty="0">
              <a:solidFill>
                <a:prstClr val="white"/>
              </a:solidFill>
            </a:endParaRPr>
          </a:p>
        </p:txBody>
      </p:sp>
      <p:sp>
        <p:nvSpPr>
          <p:cNvPr id="17" name="TextBox 16"/>
          <p:cNvSpPr txBox="1"/>
          <p:nvPr/>
        </p:nvSpPr>
        <p:spPr>
          <a:xfrm>
            <a:off x="3990109" y="2743200"/>
            <a:ext cx="4234004" cy="769441"/>
          </a:xfrm>
          <a:prstGeom prst="rect">
            <a:avLst/>
          </a:prstGeom>
          <a:noFill/>
        </p:spPr>
        <p:txBody>
          <a:bodyPr wrap="square" rtlCol="0">
            <a:spAutoFit/>
          </a:bodyPr>
          <a:lstStyle/>
          <a:p>
            <a:r>
              <a:rPr lang="en-US" sz="4400" b="1" dirty="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62345" y="4001362"/>
            <a:ext cx="1233055" cy="1256068"/>
          </a:xfrm>
          <a:prstGeom prst="rect">
            <a:avLst/>
          </a:prstGeom>
        </p:spPr>
      </p:pic>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6927" y="4928175"/>
            <a:ext cx="1233055" cy="1256068"/>
          </a:xfrm>
          <a:prstGeom prst="rect">
            <a:avLst/>
          </a:prstGeom>
        </p:spPr>
      </p:pic>
      <p:pic>
        <p:nvPicPr>
          <p:cNvPr id="20" name="Picture 1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62345" y="2025741"/>
            <a:ext cx="1233055" cy="1256068"/>
          </a:xfrm>
          <a:prstGeom prst="rect">
            <a:avLst/>
          </a:prstGeom>
        </p:spPr>
      </p:pic>
      <p:pic>
        <p:nvPicPr>
          <p:cNvPr id="21" name="q2">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p:blipFill>
        <p:spPr>
          <a:xfrm>
            <a:off x="7885515" y="5596866"/>
            <a:ext cx="1293121" cy="1217178"/>
          </a:xfrm>
          <a:prstGeom prst="rect">
            <a:avLst/>
          </a:prstGeom>
        </p:spPr>
      </p:pic>
      <p:grpSp>
        <p:nvGrpSpPr>
          <p:cNvPr id="22" name="times up"/>
          <p:cNvGrpSpPr/>
          <p:nvPr/>
        </p:nvGrpSpPr>
        <p:grpSpPr>
          <a:xfrm>
            <a:off x="7861406" y="1805905"/>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1"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1" i="0" u="none" strike="noStrike" kern="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1"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25" name="Rectangle 24"/>
          <p:cNvSpPr/>
          <p:nvPr/>
        </p:nvSpPr>
        <p:spPr>
          <a:xfrm>
            <a:off x="8176520" y="54295"/>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0000"/>
                </a:solidFill>
                <a:effectLst/>
                <a:uLnTx/>
                <a:uFillTx/>
                <a:latin typeface="Calibri"/>
                <a:ea typeface="+mn-ea"/>
                <a:cs typeface="+mn-cs"/>
              </a:rPr>
              <a:t>START</a:t>
            </a:r>
          </a:p>
        </p:txBody>
      </p:sp>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76253" y="358676"/>
            <a:ext cx="1370670" cy="1366322"/>
          </a:xfrm>
          <a:prstGeom prst="rect">
            <a:avLst/>
          </a:prstGeom>
        </p:spPr>
      </p:pic>
      <p:grpSp>
        <p:nvGrpSpPr>
          <p:cNvPr id="27" name="Clock hand spin">
            <a:extLst>
              <a:ext uri="{FF2B5EF4-FFF2-40B4-BE49-F238E27FC236}">
                <a16:creationId xmlns:a16="http://schemas.microsoft.com/office/drawing/2014/main" id="{BB0445D5-A6E5-40E7-BBDD-5E3EFA13BDED}"/>
              </a:ext>
            </a:extLst>
          </p:cNvPr>
          <p:cNvGrpSpPr/>
          <p:nvPr/>
        </p:nvGrpSpPr>
        <p:grpSpPr>
          <a:xfrm rot="1786145">
            <a:off x="8198738" y="936046"/>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30" name="TextBox 29"/>
          <p:cNvSpPr txBox="1"/>
          <p:nvPr/>
        </p:nvSpPr>
        <p:spPr>
          <a:xfrm>
            <a:off x="8619023" y="981409"/>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3</a:t>
            </a:r>
          </a:p>
        </p:txBody>
      </p:sp>
      <p:sp>
        <p:nvSpPr>
          <p:cNvPr id="31" name="TextBox 30"/>
          <p:cNvSpPr txBox="1"/>
          <p:nvPr/>
        </p:nvSpPr>
        <p:spPr>
          <a:xfrm>
            <a:off x="8366436" y="1235056"/>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6</a:t>
            </a:r>
          </a:p>
        </p:txBody>
      </p:sp>
      <p:sp>
        <p:nvSpPr>
          <p:cNvPr id="32" name="TextBox 31"/>
          <p:cNvSpPr txBox="1"/>
          <p:nvPr/>
        </p:nvSpPr>
        <p:spPr>
          <a:xfrm>
            <a:off x="8020711" y="1018979"/>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9</a:t>
            </a:r>
          </a:p>
        </p:txBody>
      </p:sp>
      <p:sp>
        <p:nvSpPr>
          <p:cNvPr id="33" name="TextBox 32"/>
          <p:cNvSpPr txBox="1"/>
          <p:nvPr/>
        </p:nvSpPr>
        <p:spPr>
          <a:xfrm>
            <a:off x="8304609" y="735188"/>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12</a:t>
            </a:r>
          </a:p>
        </p:txBody>
      </p:sp>
    </p:spTree>
    <p:extLst>
      <p:ext uri="{BB962C8B-B14F-4D97-AF65-F5344CB8AC3E}">
        <p14:creationId xmlns:p14="http://schemas.microsoft.com/office/powerpoint/2010/main" val="61854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2000" r="-2000"/>
          </a:stretch>
        </a:blipFill>
        <a:effectLst/>
      </p:bgPr>
    </p:bg>
    <p:spTree>
      <p:nvGrpSpPr>
        <p:cNvPr id="1" name=""/>
        <p:cNvGrpSpPr/>
        <p:nvPr/>
      </p:nvGrpSpPr>
      <p:grpSpPr>
        <a:xfrm>
          <a:off x="0" y="0"/>
          <a:ext cx="0" cy="0"/>
          <a:chOff x="0" y="0"/>
          <a:chExt cx="0" cy="0"/>
        </a:xfrm>
      </p:grpSpPr>
      <p:sp>
        <p:nvSpPr>
          <p:cNvPr id="2" name="Rounded Rectangle 1"/>
          <p:cNvSpPr/>
          <p:nvPr/>
        </p:nvSpPr>
        <p:spPr>
          <a:xfrm>
            <a:off x="1142999" y="304800"/>
            <a:ext cx="6782828" cy="1447800"/>
          </a:xfrm>
          <a:prstGeom prst="roundRect">
            <a:avLst/>
          </a:prstGeom>
          <a:solidFill>
            <a:srgbClr val="FFFFFF"/>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1171296" y="466331"/>
            <a:ext cx="6718824" cy="1077218"/>
          </a:xfrm>
          <a:prstGeom prst="rect">
            <a:avLst/>
          </a:prstGeom>
          <a:noFill/>
        </p:spPr>
        <p:txBody>
          <a:bodyPr wrap="square" rtlCol="0">
            <a:spAutoFit/>
          </a:bodyPr>
          <a:lstStyle/>
          <a:p>
            <a:r>
              <a:rPr lang="vi-VN" sz="3200" dirty="0">
                <a:solidFill>
                  <a:prstClr val="black"/>
                </a:solidFill>
                <a:latin typeface="Times New Roman" pitchFamily="18" charset="0"/>
                <a:cs typeface="Times New Roman" pitchFamily="18" charset="0"/>
              </a:rPr>
              <a:t>Từ </a:t>
            </a:r>
            <a:r>
              <a:rPr lang="vi-VN" sz="3200" dirty="0">
                <a:solidFill>
                  <a:srgbClr val="FF0000"/>
                </a:solidFill>
                <a:latin typeface="Times New Roman" pitchFamily="18" charset="0"/>
                <a:cs typeface="Times New Roman" pitchFamily="18" charset="0"/>
              </a:rPr>
              <a:t>“nhất” </a:t>
            </a:r>
            <a:r>
              <a:rPr lang="vi-VN" sz="3200" dirty="0">
                <a:solidFill>
                  <a:prstClr val="black"/>
                </a:solidFill>
                <a:latin typeface="Times New Roman" pitchFamily="18" charset="0"/>
                <a:cs typeface="Times New Roman" pitchFamily="18" charset="0"/>
              </a:rPr>
              <a:t>trong câu  </a:t>
            </a:r>
            <a:r>
              <a:rPr lang="vi-VN" sz="3200" dirty="0">
                <a:solidFill>
                  <a:srgbClr val="FF0000"/>
                </a:solidFill>
                <a:latin typeface="Times New Roman" pitchFamily="18" charset="0"/>
                <a:cs typeface="Times New Roman" pitchFamily="18" charset="0"/>
              </a:rPr>
              <a:t>“Tuần này lớp em xếp thứ nhất.”</a:t>
            </a:r>
            <a:r>
              <a:rPr lang="vi-VN" sz="3200" dirty="0">
                <a:solidFill>
                  <a:prstClr val="black"/>
                </a:solidFill>
                <a:latin typeface="Times New Roman" pitchFamily="18" charset="0"/>
                <a:cs typeface="Times New Roman" pitchFamily="18" charset="0"/>
              </a:rPr>
              <a:t> có phải số từ không?</a:t>
            </a:r>
            <a:endParaRPr lang="en-US" sz="3200" dirty="0">
              <a:solidFill>
                <a:prstClr val="black"/>
              </a:solidFill>
              <a:latin typeface="Times New Roman" pitchFamily="18" charset="0"/>
              <a:cs typeface="Times New Roman" pitchFamily="18" charset="0"/>
            </a:endParaRPr>
          </a:p>
        </p:txBody>
      </p:sp>
      <p:sp>
        <p:nvSpPr>
          <p:cNvPr id="4" name="TextBox 3"/>
          <p:cNvSpPr txBox="1"/>
          <p:nvPr/>
        </p:nvSpPr>
        <p:spPr>
          <a:xfrm>
            <a:off x="457200" y="2362200"/>
            <a:ext cx="3733800" cy="584775"/>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A: </a:t>
            </a:r>
            <a:r>
              <a:rPr lang="vi-VN" sz="3200" dirty="0">
                <a:solidFill>
                  <a:prstClr val="black"/>
                </a:solidFill>
                <a:latin typeface="Times New Roman" pitchFamily="18" charset="0"/>
                <a:cs typeface="Times New Roman" pitchFamily="18" charset="0"/>
              </a:rPr>
              <a:t>Là số từ chỉ thứ tự</a:t>
            </a:r>
            <a:r>
              <a:rPr lang="en-US" sz="3200" dirty="0">
                <a:solidFill>
                  <a:prstClr val="black"/>
                </a:solidFill>
                <a:latin typeface="Times New Roman" pitchFamily="18" charset="0"/>
                <a:cs typeface="Times New Roman" pitchFamily="18" charset="0"/>
              </a:rPr>
              <a:t> </a:t>
            </a:r>
          </a:p>
        </p:txBody>
      </p:sp>
      <p:sp>
        <p:nvSpPr>
          <p:cNvPr id="6" name="TextBox 5"/>
          <p:cNvSpPr txBox="1"/>
          <p:nvPr/>
        </p:nvSpPr>
        <p:spPr>
          <a:xfrm>
            <a:off x="457200" y="5257800"/>
            <a:ext cx="4876800" cy="584775"/>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D: </a:t>
            </a:r>
            <a:r>
              <a:rPr lang="vi-VN" sz="3200" dirty="0">
                <a:solidFill>
                  <a:prstClr val="black"/>
                </a:solidFill>
                <a:latin typeface="Times New Roman" pitchFamily="18" charset="0"/>
                <a:cs typeface="Times New Roman" pitchFamily="18" charset="0"/>
              </a:rPr>
              <a:t>Là danh từ chỉ thứ tự</a:t>
            </a:r>
            <a:endParaRPr lang="en-US" sz="3200" dirty="0">
              <a:solidFill>
                <a:prstClr val="black"/>
              </a:solidFill>
              <a:latin typeface="Times New Roman" pitchFamily="18" charset="0"/>
              <a:cs typeface="Times New Roman" pitchFamily="18" charset="0"/>
            </a:endParaRPr>
          </a:p>
        </p:txBody>
      </p:sp>
      <p:sp>
        <p:nvSpPr>
          <p:cNvPr id="7" name="TextBox 6"/>
          <p:cNvSpPr txBox="1"/>
          <p:nvPr/>
        </p:nvSpPr>
        <p:spPr>
          <a:xfrm>
            <a:off x="417368" y="4267200"/>
            <a:ext cx="4535632" cy="584775"/>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C: </a:t>
            </a:r>
            <a:r>
              <a:rPr lang="vi-VN" sz="3200" dirty="0">
                <a:solidFill>
                  <a:prstClr val="black"/>
                </a:solidFill>
                <a:latin typeface="Times New Roman" pitchFamily="18" charset="0"/>
                <a:cs typeface="Times New Roman" pitchFamily="18" charset="0"/>
              </a:rPr>
              <a:t>Không phải là số từ</a:t>
            </a:r>
            <a:r>
              <a:rPr lang="en-US" sz="3200" dirty="0">
                <a:solidFill>
                  <a:prstClr val="black"/>
                </a:solidFill>
                <a:latin typeface="Times New Roman" pitchFamily="18" charset="0"/>
                <a:cs typeface="Times New Roman" pitchFamily="18" charset="0"/>
              </a:rPr>
              <a:t> </a:t>
            </a:r>
          </a:p>
        </p:txBody>
      </p:sp>
      <p:sp>
        <p:nvSpPr>
          <p:cNvPr id="8" name="TextBox 7"/>
          <p:cNvSpPr txBox="1"/>
          <p:nvPr/>
        </p:nvSpPr>
        <p:spPr>
          <a:xfrm>
            <a:off x="457200" y="3404175"/>
            <a:ext cx="4114800" cy="584775"/>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a:t>
            </a:r>
            <a:r>
              <a:rPr lang="vi-VN" sz="3200" dirty="0">
                <a:solidFill>
                  <a:prstClr val="black"/>
                </a:solidFill>
                <a:latin typeface="Times New Roman" pitchFamily="18" charset="0"/>
                <a:cs typeface="Times New Roman" pitchFamily="18" charset="0"/>
              </a:rPr>
              <a:t>Là số từ chỉ số lượng</a:t>
            </a:r>
            <a:endParaRPr lang="en-US" sz="3200" dirty="0">
              <a:solidFill>
                <a:prstClr val="black"/>
              </a:solidFill>
              <a:latin typeface="Times New Roman" pitchFamily="18" charset="0"/>
              <a:cs typeface="Times New Roman" pitchFamily="18" charset="0"/>
            </a:endParaRP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240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40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334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44330" y="2345801"/>
            <a:ext cx="609600" cy="609600"/>
          </a:xfrm>
          <a:prstGeom prst="rect">
            <a:avLst/>
          </a:prstGeom>
        </p:spPr>
      </p:pic>
      <p:sp>
        <p:nvSpPr>
          <p:cNvPr id="16" name="Cloud 15"/>
          <p:cNvSpPr/>
          <p:nvPr/>
        </p:nvSpPr>
        <p:spPr>
          <a:xfrm>
            <a:off x="3129481" y="1966561"/>
            <a:ext cx="3900054" cy="2197387"/>
          </a:xfrm>
          <a:prstGeom prst="cloud">
            <a:avLst/>
          </a:prstGeom>
          <a:solidFill>
            <a:schemeClr val="accent6">
              <a:lumMod val="20000"/>
              <a:lumOff val="80000"/>
            </a:schemeClr>
          </a:solidFill>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rgbClr val="C00000"/>
              </a:solidFill>
            </a:endParaRPr>
          </a:p>
        </p:txBody>
      </p:sp>
      <p:sp>
        <p:nvSpPr>
          <p:cNvPr id="17" name="TextBox 16"/>
          <p:cNvSpPr txBox="1"/>
          <p:nvPr/>
        </p:nvSpPr>
        <p:spPr>
          <a:xfrm>
            <a:off x="4312313" y="2380998"/>
            <a:ext cx="1752600" cy="1200329"/>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62345" y="4001362"/>
            <a:ext cx="1233055" cy="1256068"/>
          </a:xfrm>
          <a:prstGeom prst="rect">
            <a:avLst/>
          </a:prstGeom>
        </p:spPr>
      </p:pic>
      <p:pic>
        <p:nvPicPr>
          <p:cNvPr id="19" name="Picture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6927" y="4928175"/>
            <a:ext cx="1233055" cy="1256068"/>
          </a:xfrm>
          <a:prstGeom prst="rect">
            <a:avLst/>
          </a:prstGeom>
        </p:spPr>
      </p:pic>
      <p:pic>
        <p:nvPicPr>
          <p:cNvPr id="20" name="Picture 1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22513" y="3011132"/>
            <a:ext cx="1233055" cy="1256068"/>
          </a:xfrm>
          <a:prstGeom prst="rect">
            <a:avLst/>
          </a:prstGeom>
        </p:spPr>
      </p:pic>
      <p:pic>
        <p:nvPicPr>
          <p:cNvPr id="21" name="q4">
            <a:hlinkClick r:id="rId12" action="ppaction://hlinksldjump"/>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p:blipFill>
        <p:spPr>
          <a:xfrm>
            <a:off x="7780968" y="5410200"/>
            <a:ext cx="1363031" cy="1350352"/>
          </a:xfrm>
          <a:prstGeom prst="rect">
            <a:avLst/>
          </a:prstGeom>
        </p:spPr>
      </p:pic>
      <p:grpSp>
        <p:nvGrpSpPr>
          <p:cNvPr id="22" name="times up"/>
          <p:cNvGrpSpPr/>
          <p:nvPr/>
        </p:nvGrpSpPr>
        <p:grpSpPr>
          <a:xfrm>
            <a:off x="7781353" y="1752029"/>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1"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1" i="0" u="none" strike="noStrike" kern="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1"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25" name="Rectangle 24"/>
          <p:cNvSpPr/>
          <p:nvPr/>
        </p:nvSpPr>
        <p:spPr>
          <a:xfrm>
            <a:off x="8096467" y="419"/>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0000"/>
                </a:solidFill>
                <a:effectLst/>
                <a:uLnTx/>
                <a:uFillTx/>
                <a:latin typeface="Calibri"/>
                <a:ea typeface="+mn-ea"/>
                <a:cs typeface="+mn-cs"/>
              </a:rPr>
              <a:t>START</a:t>
            </a:r>
          </a:p>
        </p:txBody>
      </p:sp>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96200" y="304800"/>
            <a:ext cx="1370670" cy="1366322"/>
          </a:xfrm>
          <a:prstGeom prst="rect">
            <a:avLst/>
          </a:prstGeom>
        </p:spPr>
      </p:pic>
      <p:grpSp>
        <p:nvGrpSpPr>
          <p:cNvPr id="27" name="Clock hand spin">
            <a:extLst>
              <a:ext uri="{FF2B5EF4-FFF2-40B4-BE49-F238E27FC236}">
                <a16:creationId xmlns:a16="http://schemas.microsoft.com/office/drawing/2014/main" id="{BB0445D5-A6E5-40E7-BBDD-5E3EFA13BDED}"/>
              </a:ext>
            </a:extLst>
          </p:cNvPr>
          <p:cNvGrpSpPr/>
          <p:nvPr/>
        </p:nvGrpSpPr>
        <p:grpSpPr>
          <a:xfrm rot="1786145">
            <a:off x="8118685" y="882170"/>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30" name="TextBox 29"/>
          <p:cNvSpPr txBox="1"/>
          <p:nvPr/>
        </p:nvSpPr>
        <p:spPr>
          <a:xfrm>
            <a:off x="8538970" y="927533"/>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3</a:t>
            </a:r>
          </a:p>
        </p:txBody>
      </p:sp>
      <p:sp>
        <p:nvSpPr>
          <p:cNvPr id="31" name="TextBox 30"/>
          <p:cNvSpPr txBox="1"/>
          <p:nvPr/>
        </p:nvSpPr>
        <p:spPr>
          <a:xfrm>
            <a:off x="8286383" y="1181180"/>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6</a:t>
            </a:r>
          </a:p>
        </p:txBody>
      </p:sp>
      <p:sp>
        <p:nvSpPr>
          <p:cNvPr id="32" name="TextBox 31"/>
          <p:cNvSpPr txBox="1"/>
          <p:nvPr/>
        </p:nvSpPr>
        <p:spPr>
          <a:xfrm>
            <a:off x="7940658" y="965103"/>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9</a:t>
            </a:r>
          </a:p>
        </p:txBody>
      </p:sp>
      <p:sp>
        <p:nvSpPr>
          <p:cNvPr id="33" name="TextBox 32"/>
          <p:cNvSpPr txBox="1"/>
          <p:nvPr/>
        </p:nvSpPr>
        <p:spPr>
          <a:xfrm>
            <a:off x="8224556" y="681312"/>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12</a:t>
            </a:r>
          </a:p>
        </p:txBody>
      </p:sp>
    </p:spTree>
    <p:extLst>
      <p:ext uri="{BB962C8B-B14F-4D97-AF65-F5344CB8AC3E}">
        <p14:creationId xmlns:p14="http://schemas.microsoft.com/office/powerpoint/2010/main" val="380902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0"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9000" r="-9000"/>
          </a:stretch>
        </a:blipFill>
        <a:effectLst/>
      </p:bgPr>
    </p:bg>
    <p:spTree>
      <p:nvGrpSpPr>
        <p:cNvPr id="1" name=""/>
        <p:cNvGrpSpPr/>
        <p:nvPr/>
      </p:nvGrpSpPr>
      <p:grpSpPr>
        <a:xfrm>
          <a:off x="0" y="0"/>
          <a:ext cx="0" cy="0"/>
          <a:chOff x="0" y="0"/>
          <a:chExt cx="0" cy="0"/>
        </a:xfrm>
      </p:grpSpPr>
      <p:sp>
        <p:nvSpPr>
          <p:cNvPr id="2" name="Rounded Rectangle 1"/>
          <p:cNvSpPr/>
          <p:nvPr/>
        </p:nvSpPr>
        <p:spPr>
          <a:xfrm>
            <a:off x="895641" y="304800"/>
            <a:ext cx="7013447"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858372" y="228600"/>
            <a:ext cx="7091452" cy="1569660"/>
          </a:xfrm>
          <a:prstGeom prst="rect">
            <a:avLst/>
          </a:prstGeom>
          <a:solidFill>
            <a:srgbClr val="FFFFFF"/>
          </a:solidFill>
        </p:spPr>
        <p:txBody>
          <a:bodyPr wrap="square" rtlCol="0">
            <a:spAutoFit/>
          </a:bodyPr>
          <a:lstStyle/>
          <a:p>
            <a:pPr algn="just"/>
            <a:r>
              <a:rPr lang="vi-VN" sz="3200" b="1" dirty="0">
                <a:solidFill>
                  <a:prstClr val="black"/>
                </a:solidFill>
                <a:latin typeface="Times New Roman" pitchFamily="18" charset="0"/>
                <a:cs typeface="Times New Roman" pitchFamily="18" charset="0"/>
              </a:rPr>
              <a:t>Từ </a:t>
            </a:r>
            <a:r>
              <a:rPr lang="vi-VN" sz="3200" b="1" dirty="0">
                <a:solidFill>
                  <a:srgbClr val="FF0000"/>
                </a:solidFill>
                <a:latin typeface="Times New Roman" pitchFamily="18" charset="0"/>
                <a:cs typeface="Times New Roman" pitchFamily="18" charset="0"/>
              </a:rPr>
              <a:t>“những” </a:t>
            </a:r>
            <a:r>
              <a:rPr lang="vi-VN" sz="3200" b="1" dirty="0">
                <a:solidFill>
                  <a:prstClr val="black"/>
                </a:solidFill>
                <a:latin typeface="Times New Roman" pitchFamily="18" charset="0"/>
                <a:cs typeface="Times New Roman" pitchFamily="18" charset="0"/>
              </a:rPr>
              <a:t>trong câu </a:t>
            </a:r>
            <a:r>
              <a:rPr lang="vi-VN" sz="3200" b="1" dirty="0">
                <a:solidFill>
                  <a:srgbClr val="FF0000"/>
                </a:solidFill>
                <a:latin typeface="Times New Roman" pitchFamily="18" charset="0"/>
                <a:cs typeface="Times New Roman" pitchFamily="18" charset="0"/>
              </a:rPr>
              <a:t>“Những bức tranh ấy đẹp lắm.”</a:t>
            </a:r>
            <a:r>
              <a:rPr lang="vi-VN" sz="3200" b="1" dirty="0">
                <a:solidFill>
                  <a:prstClr val="black"/>
                </a:solidFill>
                <a:latin typeface="Times New Roman" pitchFamily="18" charset="0"/>
                <a:cs typeface="Times New Roman" pitchFamily="18" charset="0"/>
              </a:rPr>
              <a:t> có phải là số từ không?</a:t>
            </a:r>
            <a:endParaRPr lang="en-US" sz="3200" b="1" dirty="0">
              <a:solidFill>
                <a:prstClr val="black"/>
              </a:solidFill>
              <a:latin typeface="Times New Roman" pitchFamily="18" charset="0"/>
              <a:cs typeface="Times New Roman" pitchFamily="18" charset="0"/>
            </a:endParaRPr>
          </a:p>
        </p:txBody>
      </p:sp>
      <p:sp>
        <p:nvSpPr>
          <p:cNvPr id="4" name="TextBox 3"/>
          <p:cNvSpPr txBox="1"/>
          <p:nvPr/>
        </p:nvSpPr>
        <p:spPr>
          <a:xfrm>
            <a:off x="474132" y="5366555"/>
            <a:ext cx="4402667" cy="584775"/>
          </a:xfrm>
          <a:prstGeom prst="rect">
            <a:avLst/>
          </a:prstGeom>
          <a:solidFill>
            <a:srgbClr val="FFFFFF"/>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vi-VN" sz="3200" dirty="0">
                <a:solidFill>
                  <a:prstClr val="black"/>
                </a:solidFill>
                <a:latin typeface="Times New Roman" pitchFamily="18" charset="0"/>
                <a:cs typeface="Times New Roman" pitchFamily="18" charset="0"/>
              </a:rPr>
              <a:t>D</a:t>
            </a:r>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Không phải là số từ</a:t>
            </a:r>
            <a:r>
              <a:rPr lang="en-US" sz="3200" dirty="0">
                <a:solidFill>
                  <a:prstClr val="black"/>
                </a:solidFill>
                <a:latin typeface="Times New Roman" pitchFamily="18" charset="0"/>
                <a:cs typeface="Times New Roman" pitchFamily="18" charset="0"/>
              </a:rPr>
              <a:t> </a:t>
            </a:r>
          </a:p>
        </p:txBody>
      </p:sp>
      <p:sp>
        <p:nvSpPr>
          <p:cNvPr id="6" name="TextBox 5"/>
          <p:cNvSpPr txBox="1"/>
          <p:nvPr/>
        </p:nvSpPr>
        <p:spPr>
          <a:xfrm>
            <a:off x="474132" y="4428179"/>
            <a:ext cx="4402667" cy="584775"/>
          </a:xfrm>
          <a:prstGeom prst="rect">
            <a:avLst/>
          </a:prstGeom>
          <a:solidFill>
            <a:srgbClr val="FFFFFF"/>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vi-VN" sz="3200" dirty="0">
                <a:solidFill>
                  <a:prstClr val="black"/>
                </a:solidFill>
                <a:latin typeface="Times New Roman" pitchFamily="18" charset="0"/>
                <a:cs typeface="Times New Roman" pitchFamily="18" charset="0"/>
              </a:rPr>
              <a:t>C</a:t>
            </a:r>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Là số từ chỉ lượng</a:t>
            </a:r>
            <a:endParaRPr lang="en-US" sz="3200" dirty="0">
              <a:solidFill>
                <a:prstClr val="black"/>
              </a:solidFill>
              <a:latin typeface="Times New Roman" pitchFamily="18" charset="0"/>
              <a:cs typeface="Times New Roman" pitchFamily="18" charset="0"/>
            </a:endParaRPr>
          </a:p>
        </p:txBody>
      </p:sp>
      <p:sp>
        <p:nvSpPr>
          <p:cNvPr id="7" name="TextBox 6"/>
          <p:cNvSpPr txBox="1"/>
          <p:nvPr/>
        </p:nvSpPr>
        <p:spPr>
          <a:xfrm>
            <a:off x="491323" y="3485123"/>
            <a:ext cx="4385475" cy="584775"/>
          </a:xfrm>
          <a:prstGeom prst="rect">
            <a:avLst/>
          </a:prstGeom>
          <a:solidFill>
            <a:srgbClr val="FFFFCC"/>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vi-VN" sz="3200" dirty="0">
                <a:solidFill>
                  <a:prstClr val="black"/>
                </a:solidFill>
                <a:latin typeface="Times New Roman" pitchFamily="18" charset="0"/>
                <a:cs typeface="Times New Roman" pitchFamily="18" charset="0"/>
              </a:rPr>
              <a:t>B</a:t>
            </a:r>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Là số từ chỉ thứ tự</a:t>
            </a:r>
            <a:endParaRPr lang="en-US" sz="3200" dirty="0">
              <a:solidFill>
                <a:prstClr val="black"/>
              </a:solidFill>
              <a:latin typeface="Times New Roman" pitchFamily="18" charset="0"/>
              <a:cs typeface="Times New Roman" pitchFamily="18" charset="0"/>
            </a:endParaRPr>
          </a:p>
        </p:txBody>
      </p:sp>
      <p:sp>
        <p:nvSpPr>
          <p:cNvPr id="8" name="TextBox 7"/>
          <p:cNvSpPr txBox="1"/>
          <p:nvPr/>
        </p:nvSpPr>
        <p:spPr>
          <a:xfrm>
            <a:off x="491323" y="2572124"/>
            <a:ext cx="4385475" cy="584775"/>
          </a:xfrm>
          <a:prstGeom prst="rect">
            <a:avLst/>
          </a:prstGeom>
          <a:solidFill>
            <a:srgbClr val="FFFFCC"/>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vi-VN" sz="3200" dirty="0">
                <a:solidFill>
                  <a:prstClr val="black"/>
                </a:solidFill>
                <a:latin typeface="Times New Roman" pitchFamily="18" charset="0"/>
                <a:cs typeface="Times New Roman" pitchFamily="18" charset="0"/>
              </a:rPr>
              <a:t>A</a:t>
            </a:r>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Là số từ</a:t>
            </a:r>
            <a:endParaRPr lang="en-US" sz="3200" dirty="0">
              <a:solidFill>
                <a:prstClr val="black"/>
              </a:solidFill>
              <a:latin typeface="Times New Roman" pitchFamily="18" charset="0"/>
              <a:cs typeface="Times New Roman" pitchFamily="18" charset="0"/>
            </a:endParaRP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240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40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334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44330" y="2345801"/>
            <a:ext cx="609600" cy="609600"/>
          </a:xfrm>
          <a:prstGeom prst="rect">
            <a:avLst/>
          </a:prstGeom>
        </p:spPr>
      </p:pic>
      <p:sp>
        <p:nvSpPr>
          <p:cNvPr id="16" name="Cloud 15"/>
          <p:cNvSpPr/>
          <p:nvPr/>
        </p:nvSpPr>
        <p:spPr>
          <a:xfrm>
            <a:off x="4038600" y="2185128"/>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5199803" y="2743200"/>
            <a:ext cx="1752600" cy="1077218"/>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79277" y="3068528"/>
            <a:ext cx="1233055" cy="1256068"/>
          </a:xfrm>
          <a:prstGeom prst="rect">
            <a:avLst/>
          </a:prstGeom>
        </p:spPr>
      </p:pic>
      <p:pic>
        <p:nvPicPr>
          <p:cNvPr id="19" name="Picture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53877" y="3808554"/>
            <a:ext cx="1233055" cy="1256068"/>
          </a:xfrm>
          <a:prstGeom prst="rect">
            <a:avLst/>
          </a:prstGeom>
        </p:spPr>
      </p:pic>
      <p:pic>
        <p:nvPicPr>
          <p:cNvPr id="20" name="Picture 1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79278" y="2236477"/>
            <a:ext cx="1233055" cy="1256068"/>
          </a:xfrm>
          <a:prstGeom prst="rect">
            <a:avLst/>
          </a:prstGeom>
        </p:spPr>
      </p:pic>
      <p:pic>
        <p:nvPicPr>
          <p:cNvPr id="21" name="q6">
            <a:hlinkClick r:id="rId12" action="ppaction://hlinksldjump"/>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19899" t="17576" r="25555" b="21786"/>
          <a:stretch/>
        </p:blipFill>
        <p:spPr>
          <a:xfrm>
            <a:off x="7924692" y="5556209"/>
            <a:ext cx="1219307" cy="1355511"/>
          </a:xfrm>
          <a:prstGeom prst="rect">
            <a:avLst/>
          </a:prstGeom>
        </p:spPr>
      </p:pic>
      <p:grpSp>
        <p:nvGrpSpPr>
          <p:cNvPr id="22" name="times up"/>
          <p:cNvGrpSpPr/>
          <p:nvPr/>
        </p:nvGrpSpPr>
        <p:grpSpPr>
          <a:xfrm>
            <a:off x="7858482" y="1792767"/>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1"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1" i="0" u="none" strike="noStrike" kern="0" cap="none" spc="0" normalizeH="0" baseline="0" noProof="0" dirty="0" err="1">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1"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25" name="Rectangle 24"/>
          <p:cNvSpPr/>
          <p:nvPr/>
        </p:nvSpPr>
        <p:spPr>
          <a:xfrm>
            <a:off x="8173596" y="41157"/>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0000"/>
                </a:solidFill>
                <a:effectLst/>
                <a:uLnTx/>
                <a:uFillTx/>
                <a:latin typeface="Calibri"/>
                <a:ea typeface="+mn-ea"/>
                <a:cs typeface="+mn-cs"/>
              </a:rPr>
              <a:t>START</a:t>
            </a:r>
          </a:p>
        </p:txBody>
      </p:sp>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73329" y="345538"/>
            <a:ext cx="1370670" cy="1366322"/>
          </a:xfrm>
          <a:prstGeom prst="rect">
            <a:avLst/>
          </a:prstGeom>
        </p:spPr>
      </p:pic>
      <p:grpSp>
        <p:nvGrpSpPr>
          <p:cNvPr id="27" name="Clock hand spin">
            <a:extLst>
              <a:ext uri="{FF2B5EF4-FFF2-40B4-BE49-F238E27FC236}">
                <a16:creationId xmlns:a16="http://schemas.microsoft.com/office/drawing/2014/main" id="{BB0445D5-A6E5-40E7-BBDD-5E3EFA13BDED}"/>
              </a:ext>
            </a:extLst>
          </p:cNvPr>
          <p:cNvGrpSpPr/>
          <p:nvPr/>
        </p:nvGrpSpPr>
        <p:grpSpPr>
          <a:xfrm rot="1786145">
            <a:off x="8195814" y="922908"/>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30" name="TextBox 29"/>
          <p:cNvSpPr txBox="1"/>
          <p:nvPr/>
        </p:nvSpPr>
        <p:spPr>
          <a:xfrm>
            <a:off x="8616099" y="968271"/>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3</a:t>
            </a:r>
          </a:p>
        </p:txBody>
      </p:sp>
      <p:sp>
        <p:nvSpPr>
          <p:cNvPr id="31" name="TextBox 30"/>
          <p:cNvSpPr txBox="1"/>
          <p:nvPr/>
        </p:nvSpPr>
        <p:spPr>
          <a:xfrm>
            <a:off x="8363512" y="1221918"/>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6</a:t>
            </a:r>
          </a:p>
        </p:txBody>
      </p:sp>
      <p:sp>
        <p:nvSpPr>
          <p:cNvPr id="32" name="TextBox 31"/>
          <p:cNvSpPr txBox="1"/>
          <p:nvPr/>
        </p:nvSpPr>
        <p:spPr>
          <a:xfrm>
            <a:off x="8017787" y="1005841"/>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9</a:t>
            </a:r>
          </a:p>
        </p:txBody>
      </p:sp>
      <p:sp>
        <p:nvSpPr>
          <p:cNvPr id="33" name="TextBox 32"/>
          <p:cNvSpPr txBox="1"/>
          <p:nvPr/>
        </p:nvSpPr>
        <p:spPr>
          <a:xfrm>
            <a:off x="8301685" y="722050"/>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9B2C8"/>
                </a:solidFill>
                <a:effectLst/>
                <a:uLnTx/>
                <a:uFillTx/>
              </a:rPr>
              <a:t>12</a:t>
            </a:r>
          </a:p>
        </p:txBody>
      </p:sp>
    </p:spTree>
    <p:extLst>
      <p:ext uri="{BB962C8B-B14F-4D97-AF65-F5344CB8AC3E}">
        <p14:creationId xmlns:p14="http://schemas.microsoft.com/office/powerpoint/2010/main" val="380902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0"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0"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Rounded Rectangle 2">
            <a:hlinkClick r:id="" action="ppaction://hlinkshowjump?jump=nextslide"/>
          </p:cNvPr>
          <p:cNvSpPr/>
          <p:nvPr/>
        </p:nvSpPr>
        <p:spPr>
          <a:xfrm>
            <a:off x="2286000" y="1905000"/>
            <a:ext cx="5695950" cy="243840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800">
                <a:solidFill>
                  <a:srgbClr val="FF0000"/>
                </a:solidFill>
                <a:latin typeface="Times New Roman" pitchFamily="18" charset="0"/>
                <a:cs typeface="Times New Roman" pitchFamily="18" charset="0"/>
              </a:rPr>
              <a:t>BÀI MỚI</a:t>
            </a:r>
          </a:p>
        </p:txBody>
      </p:sp>
      <p:pic>
        <p:nvPicPr>
          <p:cNvPr id="2" name="Picture 2" descr="SZ169">
            <a:extLst>
              <a:ext uri="{FF2B5EF4-FFF2-40B4-BE49-F238E27FC236}">
                <a16:creationId xmlns:a16="http://schemas.microsoft.com/office/drawing/2014/main" id="{79D03F98-6643-56C1-7DD4-183E996517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594" t="2061" r="10156" b="5154"/>
          <a:stretch>
            <a:fillRect/>
          </a:stretch>
        </p:blipFill>
        <p:spPr bwMode="auto">
          <a:xfrm>
            <a:off x="-152400" y="0"/>
            <a:ext cx="10004778" cy="6858000"/>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ounded Rectangle 1">
            <a:extLst>
              <a:ext uri="{FF2B5EF4-FFF2-40B4-BE49-F238E27FC236}">
                <a16:creationId xmlns:a16="http://schemas.microsoft.com/office/drawing/2014/main" id="{F976FA21-5E76-408C-6B70-7674EC72B69B}"/>
              </a:ext>
            </a:extLst>
          </p:cNvPr>
          <p:cNvSpPr/>
          <p:nvPr/>
        </p:nvSpPr>
        <p:spPr>
          <a:xfrm>
            <a:off x="782783" y="1066800"/>
            <a:ext cx="6761017" cy="1447800"/>
          </a:xfrm>
          <a:prstGeom prst="roundRect">
            <a:avLst/>
          </a:prstGeom>
          <a:solidFill>
            <a:srgbClr val="FFFFFF"/>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8" name="TextBox 7">
            <a:extLst>
              <a:ext uri="{FF2B5EF4-FFF2-40B4-BE49-F238E27FC236}">
                <a16:creationId xmlns:a16="http://schemas.microsoft.com/office/drawing/2014/main" id="{D7CB5982-928F-73DF-2777-EF92BCE02DEE}"/>
              </a:ext>
            </a:extLst>
          </p:cNvPr>
          <p:cNvSpPr txBox="1"/>
          <p:nvPr/>
        </p:nvSpPr>
        <p:spPr>
          <a:xfrm>
            <a:off x="897083" y="1273314"/>
            <a:ext cx="6646717" cy="707886"/>
          </a:xfrm>
          <a:prstGeom prst="rect">
            <a:avLst/>
          </a:prstGeom>
          <a:noFill/>
        </p:spPr>
        <p:txBody>
          <a:bodyPr wrap="square" rtlCol="0">
            <a:spAutoFit/>
          </a:bodyPr>
          <a:lstStyle/>
          <a:p>
            <a:r>
              <a:rPr lang="vi-VN" sz="4000" b="1" dirty="0">
                <a:solidFill>
                  <a:srgbClr val="0070C0"/>
                </a:solidFill>
                <a:latin typeface="Times New Roman" pitchFamily="18" charset="0"/>
                <a:cs typeface="Times New Roman" pitchFamily="18" charset="0"/>
              </a:rPr>
              <a:t>Những</a:t>
            </a:r>
            <a:r>
              <a:rPr lang="vi-VN" sz="4000" b="1" dirty="0">
                <a:solidFill>
                  <a:srgbClr val="FF0000"/>
                </a:solidFill>
                <a:latin typeface="Times New Roman" pitchFamily="18" charset="0"/>
                <a:cs typeface="Times New Roman" pitchFamily="18" charset="0"/>
              </a:rPr>
              <a:t> bức tranh ấy đẹp </a:t>
            </a:r>
            <a:r>
              <a:rPr lang="vi-VN" sz="4000" b="1" dirty="0">
                <a:solidFill>
                  <a:schemeClr val="tx2">
                    <a:lumMod val="60000"/>
                    <a:lumOff val="40000"/>
                  </a:schemeClr>
                </a:solidFill>
                <a:latin typeface="Times New Roman" pitchFamily="18" charset="0"/>
                <a:cs typeface="Times New Roman" pitchFamily="18" charset="0"/>
              </a:rPr>
              <a:t>lắm</a:t>
            </a:r>
            <a:r>
              <a:rPr lang="vi-VN" sz="4000" b="1" dirty="0">
                <a:solidFill>
                  <a:srgbClr val="FF0000"/>
                </a:solidFill>
                <a:latin typeface="Times New Roman" pitchFamily="18" charset="0"/>
                <a:cs typeface="Times New Roman" pitchFamily="18" charset="0"/>
              </a:rPr>
              <a:t>.</a:t>
            </a:r>
            <a:endParaRPr lang="en-US" sz="40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1712107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63&quot;/&gt;&lt;/object&gt;&lt;object type=&quot;3&quot; unique_id=&quot;10004&quot;&gt;&lt;property id=&quot;20148&quot; value=&quot;5&quot;/&gt;&lt;property id=&quot;20300&quot; value=&quot;Slide 2&quot;/&gt;&lt;property id=&quot;20307&quot; value=&quot;256&quot;/&gt;&lt;/object&gt;&lt;object type=&quot;3&quot; unique_id=&quot;10005&quot;&gt;&lt;property id=&quot;20148&quot; value=&quot;5&quot;/&gt;&lt;property id=&quot;20300&quot; value=&quot;Slide 3&quot;/&gt;&lt;property id=&quot;20307&quot; value=&quot;257&quot;/&gt;&lt;/object&gt;&lt;object type=&quot;3&quot; unique_id=&quot;10006&quot;&gt;&lt;property id=&quot;20148&quot; value=&quot;5&quot;/&gt;&lt;property id=&quot;20300&quot; value=&quot;Slide 4&quot;/&gt;&lt;property id=&quot;20307&quot; value=&quot;258&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59&quot;/&gt;&lt;/object&gt;&lt;object type=&quot;3&quot; unique_id=&quot;10010&quot;&gt;&lt;property id=&quot;20148&quot; value=&quot;5&quot;/&gt;&lt;property id=&quot;20300&quot; value=&quot;Slide 8&quot;/&gt;&lt;property id=&quot;20307&quot; value=&quot;260&quot;/&gt;&lt;/object&gt;&lt;object type=&quot;3&quot; unique_id=&quot;10041&quot;&gt;&lt;property id=&quot;20148&quot; value=&quot;5&quot;/&gt;&lt;property id=&quot;20300&quot; value=&quot;Slide 9&quot;/&gt;&lt;property id=&quot;20307&quot; value=&quot;264&quot;/&gt;&lt;/object&gt;&lt;/object&gt;&lt;object type=&quot;8&quot; unique_id=&quot;1002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3539</TotalTime>
  <Words>3541</Words>
  <Application>Microsoft Office PowerPoint</Application>
  <PresentationFormat>On-screen Show (4:3)</PresentationFormat>
  <Paragraphs>453</Paragraphs>
  <Slides>59</Slides>
  <Notes>14</Notes>
  <HiddenSlides>0</HiddenSlides>
  <MMClips>22</MMClips>
  <ScaleCrop>false</ScaleCrop>
  <HeadingPairs>
    <vt:vector size="6" baseType="variant">
      <vt:variant>
        <vt:lpstr>Fonts Used</vt:lpstr>
      </vt:variant>
      <vt:variant>
        <vt:i4>19</vt:i4>
      </vt:variant>
      <vt:variant>
        <vt:lpstr>Theme</vt:lpstr>
      </vt:variant>
      <vt:variant>
        <vt:i4>3</vt:i4>
      </vt:variant>
      <vt:variant>
        <vt:lpstr>Slide Titles</vt:lpstr>
      </vt:variant>
      <vt:variant>
        <vt:i4>59</vt:i4>
      </vt:variant>
    </vt:vector>
  </HeadingPairs>
  <TitlesOfParts>
    <vt:vector size="81" baseType="lpstr">
      <vt:lpstr>微软雅黑</vt:lpstr>
      <vt:lpstr>#9Slide07 IcielCadena</vt:lpstr>
      <vt:lpstr>.VnTime</vt:lpstr>
      <vt:lpstr>Arial</vt:lpstr>
      <vt:lpstr>Bebas Neue</vt:lpstr>
      <vt:lpstr>Calibri</vt:lpstr>
      <vt:lpstr>Cambria</vt:lpstr>
      <vt:lpstr>Engravers MT</vt:lpstr>
      <vt:lpstr>Marcellus</vt:lpstr>
      <vt:lpstr>SimSun</vt:lpstr>
      <vt:lpstr>SimSun</vt:lpstr>
      <vt:lpstr>SVN-Clementine</vt:lpstr>
      <vt:lpstr>Times New Roman</vt:lpstr>
      <vt:lpstr>TMC-Holtzschue Normal</vt:lpstr>
      <vt:lpstr>Verdana</vt:lpstr>
      <vt:lpstr>Wingdings</vt:lpstr>
      <vt:lpstr>Wingdings 2</vt:lpstr>
      <vt:lpstr>印品粗朗体</vt:lpstr>
      <vt:lpstr>汉仪趣黑W</vt:lpstr>
      <vt:lpstr>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476</cp:revision>
  <dcterms:created xsi:type="dcterms:W3CDTF">2020-08-11T17:24:50Z</dcterms:created>
  <dcterms:modified xsi:type="dcterms:W3CDTF">2025-11-12T13:25:06Z</dcterms:modified>
</cp:coreProperties>
</file>