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9" r:id="rId3"/>
    <p:sldId id="260" r:id="rId4"/>
    <p:sldId id="261" r:id="rId5"/>
    <p:sldId id="262" r:id="rId6"/>
    <p:sldId id="281" r:id="rId7"/>
    <p:sldId id="263" r:id="rId8"/>
    <p:sldId id="264" r:id="rId9"/>
    <p:sldId id="266" r:id="rId10"/>
    <p:sldId id="268" r:id="rId11"/>
    <p:sldId id="269" r:id="rId12"/>
    <p:sldId id="270" r:id="rId13"/>
    <p:sldId id="271" r:id="rId14"/>
    <p:sldId id="272" r:id="rId15"/>
    <p:sldId id="273" r:id="rId16"/>
    <p:sldId id="276" r:id="rId17"/>
    <p:sldId id="277" r:id="rId18"/>
    <p:sldId id="278" r:id="rId19"/>
    <p:sldId id="279" r:id="rId20"/>
    <p:sldId id="283" r:id="rId21"/>
  </p:sldIdLst>
  <p:sldSz cx="9144000" cy="5143500" type="screen16x9"/>
  <p:notesSz cx="6858000" cy="9144000"/>
  <p:embeddedFontLst>
    <p:embeddedFont>
      <p:font typeface="Bellota Text" panose="020B0604020202020204" charset="0"/>
      <p:regular r:id="rId23"/>
      <p:bold r:id="rId24"/>
      <p:italic r:id="rId25"/>
      <p:boldItalic r:id="rId26"/>
    </p:embeddedFont>
    <p:embeddedFont>
      <p:font typeface="Chau Philomene One" panose="020B0604020202020204"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bpBDnbWb9L3BU+cg1tKpYOKRN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1" name="Google Shape;19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7" name="Google Shape;1967;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2" name="Google Shape;1972;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7" name="Google Shape;19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0" name="Google Shape;20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4" name="Google Shape;23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2"/>
        <p:cNvGrpSpPr/>
        <p:nvPr/>
      </p:nvGrpSpPr>
      <p:grpSpPr>
        <a:xfrm>
          <a:off x="0" y="0"/>
          <a:ext cx="0" cy="0"/>
          <a:chOff x="0" y="0"/>
          <a:chExt cx="0" cy="0"/>
        </a:xfrm>
      </p:grpSpPr>
      <p:sp>
        <p:nvSpPr>
          <p:cNvPr id="2423" name="Google Shape;242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4" name="Google Shape;2424;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2" name="Google Shape;24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6" name="Google Shape;25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2" name="Google Shape;24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1" name="Google Shape;14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4" name="Google Shape;15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9" name="Google Shape;16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1" name="Google Shape;1731;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2" name="Google Shape;17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6" name="Google Shape;1826;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6" name="Google Shape;18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2" name="Google Shape;19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6"/>
          <p:cNvGrpSpPr/>
          <p:nvPr/>
        </p:nvGrpSpPr>
        <p:grpSpPr>
          <a:xfrm>
            <a:off x="27" y="3"/>
            <a:ext cx="9143975" cy="5165916"/>
            <a:chOff x="27" y="3"/>
            <a:chExt cx="9143975" cy="5165916"/>
          </a:xfrm>
        </p:grpSpPr>
        <p:sp>
          <p:nvSpPr>
            <p:cNvPr id="10" name="Google Shape;10;p26"/>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6"/>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 name="Google Shape;12;p26"/>
          <p:cNvGrpSpPr/>
          <p:nvPr/>
        </p:nvGrpSpPr>
        <p:grpSpPr>
          <a:xfrm>
            <a:off x="3834528" y="3908514"/>
            <a:ext cx="5436871" cy="1850217"/>
            <a:chOff x="715728" y="1849983"/>
            <a:chExt cx="3985391" cy="1356364"/>
          </a:xfrm>
        </p:grpSpPr>
        <p:sp>
          <p:nvSpPr>
            <p:cNvPr id="13" name="Google Shape;13;p26"/>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6"/>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6"/>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6"/>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6"/>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6"/>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6"/>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6"/>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6"/>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6"/>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6"/>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6"/>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6"/>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6"/>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6"/>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6"/>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6"/>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 name="Google Shape;36;p26"/>
          <p:cNvGrpSpPr/>
          <p:nvPr/>
        </p:nvGrpSpPr>
        <p:grpSpPr>
          <a:xfrm>
            <a:off x="-205382" y="4113809"/>
            <a:ext cx="6198288" cy="1950611"/>
            <a:chOff x="-1192669" y="1924020"/>
            <a:chExt cx="4543534" cy="1429962"/>
          </a:xfrm>
        </p:grpSpPr>
        <p:sp>
          <p:nvSpPr>
            <p:cNvPr id="37" name="Google Shape;37;p26"/>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6"/>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6"/>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6"/>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6"/>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6"/>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6"/>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6"/>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6"/>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6"/>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6"/>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6"/>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6"/>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6"/>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6"/>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6"/>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6"/>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6"/>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6"/>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6"/>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6"/>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6"/>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6"/>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6"/>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6"/>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6"/>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6"/>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6"/>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6"/>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6"/>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6"/>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26"/>
          <p:cNvSpPr txBox="1">
            <a:spLocks noGrp="1"/>
          </p:cNvSpPr>
          <p:nvPr>
            <p:ph type="subTitle" idx="1"/>
          </p:nvPr>
        </p:nvSpPr>
        <p:spPr>
          <a:xfrm rot="-551">
            <a:off x="2700000" y="3487346"/>
            <a:ext cx="3744000" cy="4263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9" name="Google Shape;69;p26"/>
          <p:cNvSpPr txBox="1">
            <a:spLocks noGrp="1"/>
          </p:cNvSpPr>
          <p:nvPr>
            <p:ph type="ctrTitle"/>
          </p:nvPr>
        </p:nvSpPr>
        <p:spPr>
          <a:xfrm>
            <a:off x="1449025" y="540000"/>
            <a:ext cx="6246300" cy="2871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6000" b="1">
                <a:latin typeface="Chau Philomene One"/>
                <a:ea typeface="Chau Philomene One"/>
                <a:cs typeface="Chau Philomene One"/>
                <a:sym typeface="Chau Philomene On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16"/>
        <p:cNvGrpSpPr/>
        <p:nvPr/>
      </p:nvGrpSpPr>
      <p:grpSpPr>
        <a:xfrm>
          <a:off x="0" y="0"/>
          <a:ext cx="0" cy="0"/>
          <a:chOff x="0" y="0"/>
          <a:chExt cx="0" cy="0"/>
        </a:xfrm>
      </p:grpSpPr>
      <p:sp>
        <p:nvSpPr>
          <p:cNvPr id="617" name="Google Shape;617;p36"/>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618" name="Google Shape;618;p36"/>
          <p:cNvGrpSpPr/>
          <p:nvPr/>
        </p:nvGrpSpPr>
        <p:grpSpPr>
          <a:xfrm>
            <a:off x="-139781" y="53073"/>
            <a:ext cx="9327316" cy="5843553"/>
            <a:chOff x="-139781" y="53073"/>
            <a:chExt cx="9327316" cy="5843553"/>
          </a:xfrm>
        </p:grpSpPr>
        <p:grpSp>
          <p:nvGrpSpPr>
            <p:cNvPr id="619" name="Google Shape;619;p36"/>
            <p:cNvGrpSpPr/>
            <p:nvPr/>
          </p:nvGrpSpPr>
          <p:grpSpPr>
            <a:xfrm>
              <a:off x="5994041" y="4638164"/>
              <a:ext cx="3193494" cy="1086990"/>
              <a:chOff x="715728" y="1849983"/>
              <a:chExt cx="3985391" cy="1356364"/>
            </a:xfrm>
          </p:grpSpPr>
          <p:sp>
            <p:nvSpPr>
              <p:cNvPr id="620" name="Google Shape;620;p36"/>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6"/>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6"/>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6"/>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6"/>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6"/>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6"/>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6"/>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6"/>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6"/>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6"/>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6"/>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6"/>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6"/>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6"/>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6"/>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36"/>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36"/>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36"/>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36"/>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36"/>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36"/>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36"/>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3" name="Google Shape;643;p36"/>
            <p:cNvSpPr/>
            <p:nvPr/>
          </p:nvSpPr>
          <p:spPr>
            <a:xfrm>
              <a:off x="-139781" y="1620061"/>
              <a:ext cx="776997" cy="39700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4" name="Google Shape;644;p36"/>
            <p:cNvGrpSpPr/>
            <p:nvPr/>
          </p:nvGrpSpPr>
          <p:grpSpPr>
            <a:xfrm>
              <a:off x="8514622" y="1525569"/>
              <a:ext cx="672908" cy="585981"/>
              <a:chOff x="5133595" y="1523392"/>
              <a:chExt cx="473946" cy="412721"/>
            </a:xfrm>
          </p:grpSpPr>
          <p:sp>
            <p:nvSpPr>
              <p:cNvPr id="645" name="Google Shape;645;p36"/>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36"/>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36"/>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36"/>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36"/>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36"/>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36"/>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36"/>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36"/>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36"/>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36"/>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36"/>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6"/>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36"/>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6"/>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36"/>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1" name="Google Shape;661;p36"/>
            <p:cNvGrpSpPr/>
            <p:nvPr/>
          </p:nvGrpSpPr>
          <p:grpSpPr>
            <a:xfrm>
              <a:off x="119052" y="3255585"/>
              <a:ext cx="518167" cy="419880"/>
              <a:chOff x="7109370" y="3456528"/>
              <a:chExt cx="364958" cy="295732"/>
            </a:xfrm>
          </p:grpSpPr>
          <p:sp>
            <p:nvSpPr>
              <p:cNvPr id="662" name="Google Shape;662;p36"/>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36"/>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36"/>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36"/>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36"/>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7" name="Google Shape;667;p36"/>
            <p:cNvGrpSpPr/>
            <p:nvPr/>
          </p:nvGrpSpPr>
          <p:grpSpPr>
            <a:xfrm>
              <a:off x="-80678" y="4603511"/>
              <a:ext cx="4108717" cy="1293115"/>
              <a:chOff x="-1192669" y="1924020"/>
              <a:chExt cx="4543534" cy="1429962"/>
            </a:xfrm>
          </p:grpSpPr>
          <p:sp>
            <p:nvSpPr>
              <p:cNvPr id="668" name="Google Shape;668;p36"/>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6"/>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36"/>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36"/>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6"/>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36"/>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36"/>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36"/>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36"/>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36"/>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36"/>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36"/>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6"/>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6"/>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6"/>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6"/>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6"/>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6"/>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6"/>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6"/>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6"/>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6"/>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6"/>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6"/>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6"/>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6"/>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6"/>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6"/>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6"/>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6"/>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6"/>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9" name="Google Shape;699;p36"/>
            <p:cNvGrpSpPr/>
            <p:nvPr/>
          </p:nvGrpSpPr>
          <p:grpSpPr>
            <a:xfrm>
              <a:off x="8461884" y="4286252"/>
              <a:ext cx="579016" cy="634496"/>
              <a:chOff x="7969377" y="2856516"/>
              <a:chExt cx="402682" cy="441266"/>
            </a:xfrm>
          </p:grpSpPr>
          <p:sp>
            <p:nvSpPr>
              <p:cNvPr id="700" name="Google Shape;700;p36"/>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6"/>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6"/>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6"/>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6"/>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6"/>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6"/>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6"/>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6"/>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6"/>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6"/>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1" name="Google Shape;711;p36"/>
            <p:cNvGrpSpPr/>
            <p:nvPr/>
          </p:nvGrpSpPr>
          <p:grpSpPr>
            <a:xfrm>
              <a:off x="197658" y="2743903"/>
              <a:ext cx="246464" cy="231319"/>
              <a:chOff x="5946283" y="1650903"/>
              <a:chExt cx="246464" cy="231319"/>
            </a:xfrm>
          </p:grpSpPr>
          <p:sp>
            <p:nvSpPr>
              <p:cNvPr id="712" name="Google Shape;712;p3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4" name="Google Shape;714;p36"/>
            <p:cNvGrpSpPr/>
            <p:nvPr/>
          </p:nvGrpSpPr>
          <p:grpSpPr>
            <a:xfrm>
              <a:off x="8563158" y="2265078"/>
              <a:ext cx="246464" cy="231319"/>
              <a:chOff x="5946283" y="1650903"/>
              <a:chExt cx="246464" cy="231319"/>
            </a:xfrm>
          </p:grpSpPr>
          <p:sp>
            <p:nvSpPr>
              <p:cNvPr id="715" name="Google Shape;715;p3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3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7" name="Google Shape;717;p36"/>
            <p:cNvSpPr/>
            <p:nvPr/>
          </p:nvSpPr>
          <p:spPr>
            <a:xfrm>
              <a:off x="1637238" y="95641"/>
              <a:ext cx="672895" cy="3438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6"/>
            <p:cNvSpPr/>
            <p:nvPr/>
          </p:nvSpPr>
          <p:spPr>
            <a:xfrm>
              <a:off x="5788902" y="530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6"/>
            <p:cNvSpPr/>
            <p:nvPr/>
          </p:nvSpPr>
          <p:spPr>
            <a:xfrm>
              <a:off x="8625827" y="27271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6"/>
            <p:cNvSpPr/>
            <p:nvPr/>
          </p:nvSpPr>
          <p:spPr>
            <a:xfrm>
              <a:off x="8492301" y="396112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6"/>
            <p:cNvSpPr/>
            <p:nvPr/>
          </p:nvSpPr>
          <p:spPr>
            <a:xfrm>
              <a:off x="5445476" y="472747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36"/>
            <p:cNvSpPr/>
            <p:nvPr/>
          </p:nvSpPr>
          <p:spPr>
            <a:xfrm>
              <a:off x="4107851" y="4817697"/>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723"/>
        <p:cNvGrpSpPr/>
        <p:nvPr/>
      </p:nvGrpSpPr>
      <p:grpSpPr>
        <a:xfrm>
          <a:off x="0" y="0"/>
          <a:ext cx="0" cy="0"/>
          <a:chOff x="0" y="0"/>
          <a:chExt cx="0" cy="0"/>
        </a:xfrm>
      </p:grpSpPr>
      <p:grpSp>
        <p:nvGrpSpPr>
          <p:cNvPr id="724" name="Google Shape;724;p37"/>
          <p:cNvGrpSpPr/>
          <p:nvPr/>
        </p:nvGrpSpPr>
        <p:grpSpPr>
          <a:xfrm>
            <a:off x="27" y="3"/>
            <a:ext cx="9143975" cy="5165916"/>
            <a:chOff x="27" y="3"/>
            <a:chExt cx="9143975" cy="5165916"/>
          </a:xfrm>
        </p:grpSpPr>
        <p:sp>
          <p:nvSpPr>
            <p:cNvPr id="725" name="Google Shape;725;p37"/>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37"/>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7" name="Google Shape;727;p37"/>
          <p:cNvSpPr txBox="1">
            <a:spLocks noGrp="1"/>
          </p:cNvSpPr>
          <p:nvPr>
            <p:ph type="subTitle" idx="1"/>
          </p:nvPr>
        </p:nvSpPr>
        <p:spPr>
          <a:xfrm rot="262">
            <a:off x="1448258" y="1876124"/>
            <a:ext cx="3933900" cy="458100"/>
          </a:xfrm>
          <a:prstGeom prst="rect">
            <a:avLst/>
          </a:prstGeom>
          <a:solidFill>
            <a:schemeClr val="lt2"/>
          </a:solid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728" name="Google Shape;728;p37"/>
          <p:cNvSpPr txBox="1">
            <a:spLocks noGrp="1"/>
          </p:cNvSpPr>
          <p:nvPr>
            <p:ph type="title"/>
          </p:nvPr>
        </p:nvSpPr>
        <p:spPr>
          <a:xfrm>
            <a:off x="5482600" y="727125"/>
            <a:ext cx="2213400" cy="160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12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grpSp>
        <p:nvGrpSpPr>
          <p:cNvPr id="729" name="Google Shape;729;p37"/>
          <p:cNvGrpSpPr/>
          <p:nvPr/>
        </p:nvGrpSpPr>
        <p:grpSpPr>
          <a:xfrm>
            <a:off x="-198164" y="308678"/>
            <a:ext cx="9487006" cy="5711008"/>
            <a:chOff x="-198164" y="308678"/>
            <a:chExt cx="9487006" cy="5711008"/>
          </a:xfrm>
        </p:grpSpPr>
        <p:grpSp>
          <p:nvGrpSpPr>
            <p:cNvPr id="730" name="Google Shape;730;p37"/>
            <p:cNvGrpSpPr/>
            <p:nvPr/>
          </p:nvGrpSpPr>
          <p:grpSpPr>
            <a:xfrm>
              <a:off x="4335000" y="3240122"/>
              <a:ext cx="4953842" cy="1685961"/>
              <a:chOff x="715728" y="1849983"/>
              <a:chExt cx="3985391" cy="1356364"/>
            </a:xfrm>
          </p:grpSpPr>
          <p:sp>
            <p:nvSpPr>
              <p:cNvPr id="731" name="Google Shape;731;p3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3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3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3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3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3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3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3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3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3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3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3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3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3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3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3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3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3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3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3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3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3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4" name="Google Shape;754;p37"/>
            <p:cNvGrpSpPr/>
            <p:nvPr/>
          </p:nvGrpSpPr>
          <p:grpSpPr>
            <a:xfrm>
              <a:off x="-198164" y="3057233"/>
              <a:ext cx="9412838" cy="2962453"/>
              <a:chOff x="-1192669" y="1924020"/>
              <a:chExt cx="4543534" cy="1429962"/>
            </a:xfrm>
          </p:grpSpPr>
          <p:sp>
            <p:nvSpPr>
              <p:cNvPr id="755" name="Google Shape;755;p3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3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3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3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3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3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3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3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3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3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3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3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3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3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3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3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3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3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3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3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6" name="Google Shape;786;p37"/>
            <p:cNvGrpSpPr/>
            <p:nvPr/>
          </p:nvGrpSpPr>
          <p:grpSpPr>
            <a:xfrm>
              <a:off x="1492833" y="308678"/>
              <a:ext cx="246464" cy="231319"/>
              <a:chOff x="5946283" y="1650903"/>
              <a:chExt cx="246464" cy="231319"/>
            </a:xfrm>
          </p:grpSpPr>
          <p:sp>
            <p:nvSpPr>
              <p:cNvPr id="787" name="Google Shape;787;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9" name="Google Shape;789;p37"/>
            <p:cNvGrpSpPr/>
            <p:nvPr/>
          </p:nvGrpSpPr>
          <p:grpSpPr>
            <a:xfrm>
              <a:off x="8616233" y="1244603"/>
              <a:ext cx="246464" cy="231319"/>
              <a:chOff x="5946283" y="1650903"/>
              <a:chExt cx="246464" cy="231319"/>
            </a:xfrm>
          </p:grpSpPr>
          <p:sp>
            <p:nvSpPr>
              <p:cNvPr id="790" name="Google Shape;790;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2" name="Google Shape;792;p37"/>
            <p:cNvGrpSpPr/>
            <p:nvPr/>
          </p:nvGrpSpPr>
          <p:grpSpPr>
            <a:xfrm>
              <a:off x="494908" y="784103"/>
              <a:ext cx="246464" cy="231319"/>
              <a:chOff x="5946283" y="1650903"/>
              <a:chExt cx="246464" cy="231319"/>
            </a:xfrm>
          </p:grpSpPr>
          <p:sp>
            <p:nvSpPr>
              <p:cNvPr id="793" name="Google Shape;793;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5" name="Google Shape;795;p37"/>
            <p:cNvGrpSpPr/>
            <p:nvPr/>
          </p:nvGrpSpPr>
          <p:grpSpPr>
            <a:xfrm>
              <a:off x="8573783" y="2027528"/>
              <a:ext cx="246464" cy="231319"/>
              <a:chOff x="5946283" y="1650903"/>
              <a:chExt cx="246464" cy="231319"/>
            </a:xfrm>
          </p:grpSpPr>
          <p:sp>
            <p:nvSpPr>
              <p:cNvPr id="796" name="Google Shape;796;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98" name="Google Shape;798;p37"/>
          <p:cNvSpPr txBox="1">
            <a:spLocks noGrp="1"/>
          </p:cNvSpPr>
          <p:nvPr>
            <p:ph type="title" idx="2"/>
          </p:nvPr>
        </p:nvSpPr>
        <p:spPr>
          <a:xfrm>
            <a:off x="1448000" y="727125"/>
            <a:ext cx="3933900" cy="108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6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MAIN_POINT_2">
    <p:spTree>
      <p:nvGrpSpPr>
        <p:cNvPr id="1" name="Shape 800"/>
        <p:cNvGrpSpPr/>
        <p:nvPr/>
      </p:nvGrpSpPr>
      <p:grpSpPr>
        <a:xfrm>
          <a:off x="0" y="0"/>
          <a:ext cx="0" cy="0"/>
          <a:chOff x="0" y="0"/>
          <a:chExt cx="0" cy="0"/>
        </a:xfrm>
      </p:grpSpPr>
      <p:grpSp>
        <p:nvGrpSpPr>
          <p:cNvPr id="801" name="Google Shape;801;p39"/>
          <p:cNvGrpSpPr/>
          <p:nvPr/>
        </p:nvGrpSpPr>
        <p:grpSpPr>
          <a:xfrm>
            <a:off x="-665677" y="302158"/>
            <a:ext cx="9837915" cy="5411954"/>
            <a:chOff x="-665677" y="302158"/>
            <a:chExt cx="9837915" cy="5411954"/>
          </a:xfrm>
        </p:grpSpPr>
        <p:sp>
          <p:nvSpPr>
            <p:cNvPr id="802" name="Google Shape;802;p39"/>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3" name="Google Shape;803;p39"/>
            <p:cNvGrpSpPr/>
            <p:nvPr/>
          </p:nvGrpSpPr>
          <p:grpSpPr>
            <a:xfrm>
              <a:off x="-14" y="4224876"/>
              <a:ext cx="9143881" cy="1489236"/>
              <a:chOff x="626075" y="3657856"/>
              <a:chExt cx="5447326" cy="1489236"/>
            </a:xfrm>
          </p:grpSpPr>
          <p:sp>
            <p:nvSpPr>
              <p:cNvPr id="804" name="Google Shape;804;p39"/>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39"/>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39"/>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39"/>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39"/>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39"/>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39"/>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39"/>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39"/>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39"/>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39"/>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39"/>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39"/>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39"/>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39"/>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39"/>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39"/>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39"/>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39"/>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39"/>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39"/>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39"/>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39"/>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39"/>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39"/>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39"/>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39"/>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39"/>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2" name="Google Shape;832;p39"/>
            <p:cNvGrpSpPr/>
            <p:nvPr/>
          </p:nvGrpSpPr>
          <p:grpSpPr>
            <a:xfrm>
              <a:off x="6981358" y="347553"/>
              <a:ext cx="246464" cy="231319"/>
              <a:chOff x="5946283" y="1650903"/>
              <a:chExt cx="246464" cy="231319"/>
            </a:xfrm>
          </p:grpSpPr>
          <p:sp>
            <p:nvSpPr>
              <p:cNvPr id="833" name="Google Shape;833;p3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3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5" name="Google Shape;835;p39"/>
            <p:cNvGrpSpPr/>
            <p:nvPr/>
          </p:nvGrpSpPr>
          <p:grpSpPr>
            <a:xfrm>
              <a:off x="8695833" y="3074453"/>
              <a:ext cx="246464" cy="231319"/>
              <a:chOff x="5946283" y="1650903"/>
              <a:chExt cx="246464" cy="231319"/>
            </a:xfrm>
          </p:grpSpPr>
          <p:sp>
            <p:nvSpPr>
              <p:cNvPr id="836" name="Google Shape;836;p3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3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8" name="Google Shape;838;p39"/>
            <p:cNvGrpSpPr/>
            <p:nvPr/>
          </p:nvGrpSpPr>
          <p:grpSpPr>
            <a:xfrm>
              <a:off x="409983" y="3359853"/>
              <a:ext cx="246464" cy="231319"/>
              <a:chOff x="5946283" y="1650903"/>
              <a:chExt cx="246464" cy="231319"/>
            </a:xfrm>
          </p:grpSpPr>
          <p:sp>
            <p:nvSpPr>
              <p:cNvPr id="839" name="Google Shape;839;p3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3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1" name="Google Shape;841;p39"/>
            <p:cNvGrpSpPr/>
            <p:nvPr/>
          </p:nvGrpSpPr>
          <p:grpSpPr>
            <a:xfrm>
              <a:off x="-665677" y="1754695"/>
              <a:ext cx="1992543" cy="1167134"/>
              <a:chOff x="6479176" y="2546587"/>
              <a:chExt cx="992401" cy="581271"/>
            </a:xfrm>
          </p:grpSpPr>
          <p:sp>
            <p:nvSpPr>
              <p:cNvPr id="842" name="Google Shape;842;p39"/>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39"/>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39"/>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39"/>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39"/>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39"/>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8" name="Google Shape;848;p39"/>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39"/>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39"/>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1" name="Google Shape;851;p39"/>
          <p:cNvGrpSpPr/>
          <p:nvPr/>
        </p:nvGrpSpPr>
        <p:grpSpPr>
          <a:xfrm>
            <a:off x="6551197" y="2836444"/>
            <a:ext cx="1547379" cy="1993328"/>
            <a:chOff x="5794997" y="120146"/>
            <a:chExt cx="901946" cy="1161884"/>
          </a:xfrm>
        </p:grpSpPr>
        <p:sp>
          <p:nvSpPr>
            <p:cNvPr id="852" name="Google Shape;852;p39"/>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39"/>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39"/>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39"/>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39"/>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39"/>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39"/>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39"/>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39"/>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39"/>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39"/>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39"/>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39"/>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39"/>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39"/>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39"/>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39"/>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39"/>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39"/>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39"/>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39"/>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39"/>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39"/>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39"/>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39"/>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39"/>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39"/>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39"/>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39"/>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39"/>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39"/>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39"/>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39"/>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39"/>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39"/>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39"/>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39"/>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39"/>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39"/>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39"/>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39"/>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39"/>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39"/>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39"/>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39"/>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39"/>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39"/>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39"/>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39"/>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39"/>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39"/>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39"/>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39"/>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SECTION_HEADER_1_2">
    <p:spTree>
      <p:nvGrpSpPr>
        <p:cNvPr id="1" name="Shape 905"/>
        <p:cNvGrpSpPr/>
        <p:nvPr/>
      </p:nvGrpSpPr>
      <p:grpSpPr>
        <a:xfrm>
          <a:off x="0" y="0"/>
          <a:ext cx="0" cy="0"/>
          <a:chOff x="0" y="0"/>
          <a:chExt cx="0" cy="0"/>
        </a:xfrm>
      </p:grpSpPr>
      <p:grpSp>
        <p:nvGrpSpPr>
          <p:cNvPr id="906" name="Google Shape;906;p40"/>
          <p:cNvGrpSpPr/>
          <p:nvPr/>
        </p:nvGrpSpPr>
        <p:grpSpPr>
          <a:xfrm>
            <a:off x="27" y="3"/>
            <a:ext cx="9143975" cy="5165916"/>
            <a:chOff x="27" y="3"/>
            <a:chExt cx="9143975" cy="5165916"/>
          </a:xfrm>
        </p:grpSpPr>
        <p:sp>
          <p:nvSpPr>
            <p:cNvPr id="907" name="Google Shape;907;p40"/>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40"/>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9" name="Google Shape;909;p40"/>
          <p:cNvGrpSpPr/>
          <p:nvPr/>
        </p:nvGrpSpPr>
        <p:grpSpPr>
          <a:xfrm>
            <a:off x="-198164" y="308678"/>
            <a:ext cx="9487006" cy="5711008"/>
            <a:chOff x="-198164" y="308678"/>
            <a:chExt cx="9487006" cy="5711008"/>
          </a:xfrm>
        </p:grpSpPr>
        <p:grpSp>
          <p:nvGrpSpPr>
            <p:cNvPr id="910" name="Google Shape;910;p40"/>
            <p:cNvGrpSpPr/>
            <p:nvPr/>
          </p:nvGrpSpPr>
          <p:grpSpPr>
            <a:xfrm>
              <a:off x="4335000" y="3240122"/>
              <a:ext cx="4953842" cy="1685961"/>
              <a:chOff x="715728" y="1849983"/>
              <a:chExt cx="3985391" cy="1356364"/>
            </a:xfrm>
          </p:grpSpPr>
          <p:sp>
            <p:nvSpPr>
              <p:cNvPr id="911" name="Google Shape;911;p40"/>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40"/>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40"/>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40"/>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40"/>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40"/>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0"/>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40"/>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40"/>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40"/>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40"/>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40"/>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0"/>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40"/>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40"/>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40"/>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40"/>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40"/>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40"/>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0"/>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40"/>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40"/>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40"/>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4" name="Google Shape;934;p40"/>
            <p:cNvGrpSpPr/>
            <p:nvPr/>
          </p:nvGrpSpPr>
          <p:grpSpPr>
            <a:xfrm>
              <a:off x="-198164" y="3057233"/>
              <a:ext cx="9412838" cy="2962453"/>
              <a:chOff x="-1192669" y="1924020"/>
              <a:chExt cx="4543534" cy="1429962"/>
            </a:xfrm>
          </p:grpSpPr>
          <p:sp>
            <p:nvSpPr>
              <p:cNvPr id="935" name="Google Shape;935;p40"/>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40"/>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40"/>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40"/>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40"/>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40"/>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40"/>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40"/>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40"/>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40"/>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40"/>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40"/>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40"/>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40"/>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40"/>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40"/>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40"/>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40"/>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40"/>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40"/>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40"/>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40"/>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40"/>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40"/>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40"/>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40"/>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40"/>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40"/>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40"/>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40"/>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40"/>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6" name="Google Shape;966;p40"/>
            <p:cNvGrpSpPr/>
            <p:nvPr/>
          </p:nvGrpSpPr>
          <p:grpSpPr>
            <a:xfrm>
              <a:off x="1492833" y="308678"/>
              <a:ext cx="246464" cy="231319"/>
              <a:chOff x="5946283" y="1650903"/>
              <a:chExt cx="246464" cy="231319"/>
            </a:xfrm>
          </p:grpSpPr>
          <p:sp>
            <p:nvSpPr>
              <p:cNvPr id="967" name="Google Shape;967;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9" name="Google Shape;969;p40"/>
            <p:cNvGrpSpPr/>
            <p:nvPr/>
          </p:nvGrpSpPr>
          <p:grpSpPr>
            <a:xfrm>
              <a:off x="8616233" y="1244603"/>
              <a:ext cx="246464" cy="231319"/>
              <a:chOff x="5946283" y="1650903"/>
              <a:chExt cx="246464" cy="231319"/>
            </a:xfrm>
          </p:grpSpPr>
          <p:sp>
            <p:nvSpPr>
              <p:cNvPr id="970" name="Google Shape;970;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2" name="Google Shape;972;p40"/>
            <p:cNvGrpSpPr/>
            <p:nvPr/>
          </p:nvGrpSpPr>
          <p:grpSpPr>
            <a:xfrm>
              <a:off x="494908" y="784103"/>
              <a:ext cx="246464" cy="231319"/>
              <a:chOff x="5946283" y="1650903"/>
              <a:chExt cx="246464" cy="231319"/>
            </a:xfrm>
          </p:grpSpPr>
          <p:sp>
            <p:nvSpPr>
              <p:cNvPr id="973" name="Google Shape;973;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5" name="Google Shape;975;p40"/>
            <p:cNvGrpSpPr/>
            <p:nvPr/>
          </p:nvGrpSpPr>
          <p:grpSpPr>
            <a:xfrm>
              <a:off x="8573783" y="2027528"/>
              <a:ext cx="246464" cy="231319"/>
              <a:chOff x="5946283" y="1650903"/>
              <a:chExt cx="246464" cy="231319"/>
            </a:xfrm>
          </p:grpSpPr>
          <p:sp>
            <p:nvSpPr>
              <p:cNvPr id="976" name="Google Shape;976;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78" name="Google Shape;978;p40"/>
          <p:cNvGrpSpPr/>
          <p:nvPr/>
        </p:nvGrpSpPr>
        <p:grpSpPr>
          <a:xfrm>
            <a:off x="436428" y="1491268"/>
            <a:ext cx="1501789" cy="2554694"/>
            <a:chOff x="4977317" y="160408"/>
            <a:chExt cx="680682" cy="1157909"/>
          </a:xfrm>
        </p:grpSpPr>
        <p:sp>
          <p:nvSpPr>
            <p:cNvPr id="979" name="Google Shape;979;p40"/>
            <p:cNvSpPr/>
            <p:nvPr/>
          </p:nvSpPr>
          <p:spPr>
            <a:xfrm>
              <a:off x="4977317" y="160408"/>
              <a:ext cx="680682" cy="1157909"/>
            </a:xfrm>
            <a:custGeom>
              <a:avLst/>
              <a:gdLst/>
              <a:ahLst/>
              <a:cxnLst/>
              <a:rect l="l" t="t" r="r" b="b"/>
              <a:pathLst>
                <a:path w="22771" h="38739" extrusionOk="0">
                  <a:moveTo>
                    <a:pt x="9012" y="0"/>
                  </a:moveTo>
                  <a:cubicBezTo>
                    <a:pt x="8363" y="0"/>
                    <a:pt x="7772" y="168"/>
                    <a:pt x="7286" y="473"/>
                  </a:cubicBezTo>
                  <a:cubicBezTo>
                    <a:pt x="7168" y="459"/>
                    <a:pt x="7048" y="450"/>
                    <a:pt x="6926" y="450"/>
                  </a:cubicBezTo>
                  <a:cubicBezTo>
                    <a:pt x="5409" y="450"/>
                    <a:pt x="3906" y="1567"/>
                    <a:pt x="2332" y="3865"/>
                  </a:cubicBezTo>
                  <a:cubicBezTo>
                    <a:pt x="1646" y="4863"/>
                    <a:pt x="1214" y="5931"/>
                    <a:pt x="1047" y="7035"/>
                  </a:cubicBezTo>
                  <a:cubicBezTo>
                    <a:pt x="809" y="8631"/>
                    <a:pt x="1173" y="10050"/>
                    <a:pt x="1646" y="11128"/>
                  </a:cubicBezTo>
                  <a:cubicBezTo>
                    <a:pt x="1348" y="11521"/>
                    <a:pt x="1159" y="12002"/>
                    <a:pt x="1122" y="12534"/>
                  </a:cubicBezTo>
                  <a:cubicBezTo>
                    <a:pt x="1067" y="13317"/>
                    <a:pt x="1357" y="14073"/>
                    <a:pt x="1870" y="14650"/>
                  </a:cubicBezTo>
                  <a:cubicBezTo>
                    <a:pt x="1762" y="14781"/>
                    <a:pt x="1677" y="14908"/>
                    <a:pt x="1611" y="15028"/>
                  </a:cubicBezTo>
                  <a:cubicBezTo>
                    <a:pt x="1419" y="15374"/>
                    <a:pt x="1242" y="15892"/>
                    <a:pt x="1303" y="16584"/>
                  </a:cubicBezTo>
                  <a:cubicBezTo>
                    <a:pt x="1300" y="16591"/>
                    <a:pt x="1299" y="16599"/>
                    <a:pt x="1294" y="16606"/>
                  </a:cubicBezTo>
                  <a:cubicBezTo>
                    <a:pt x="793" y="17034"/>
                    <a:pt x="463" y="17446"/>
                    <a:pt x="277" y="17875"/>
                  </a:cubicBezTo>
                  <a:cubicBezTo>
                    <a:pt x="0" y="18509"/>
                    <a:pt x="68" y="19218"/>
                    <a:pt x="463" y="19823"/>
                  </a:cubicBezTo>
                  <a:cubicBezTo>
                    <a:pt x="800" y="20337"/>
                    <a:pt x="1386" y="20759"/>
                    <a:pt x="2030" y="20989"/>
                  </a:cubicBezTo>
                  <a:cubicBezTo>
                    <a:pt x="2301" y="22475"/>
                    <a:pt x="3601" y="23808"/>
                    <a:pt x="4034" y="24217"/>
                  </a:cubicBezTo>
                  <a:lnTo>
                    <a:pt x="5293" y="25403"/>
                  </a:lnTo>
                  <a:lnTo>
                    <a:pt x="5317" y="25372"/>
                  </a:lnTo>
                  <a:cubicBezTo>
                    <a:pt x="5571" y="25593"/>
                    <a:pt x="5928" y="25836"/>
                    <a:pt x="6345" y="25997"/>
                  </a:cubicBezTo>
                  <a:lnTo>
                    <a:pt x="5508" y="31410"/>
                  </a:lnTo>
                  <a:lnTo>
                    <a:pt x="4796" y="34169"/>
                  </a:lnTo>
                  <a:cubicBezTo>
                    <a:pt x="4676" y="34239"/>
                    <a:pt x="4563" y="34319"/>
                    <a:pt x="4463" y="34415"/>
                  </a:cubicBezTo>
                  <a:cubicBezTo>
                    <a:pt x="3851" y="34843"/>
                    <a:pt x="3134" y="35491"/>
                    <a:pt x="3053" y="36417"/>
                  </a:cubicBezTo>
                  <a:cubicBezTo>
                    <a:pt x="3014" y="36874"/>
                    <a:pt x="3127" y="37319"/>
                    <a:pt x="3385" y="37705"/>
                  </a:cubicBezTo>
                  <a:cubicBezTo>
                    <a:pt x="4009" y="38631"/>
                    <a:pt x="5163" y="38738"/>
                    <a:pt x="5981" y="38738"/>
                  </a:cubicBezTo>
                  <a:cubicBezTo>
                    <a:pt x="7585" y="38738"/>
                    <a:pt x="10317" y="38198"/>
                    <a:pt x="11207" y="37704"/>
                  </a:cubicBezTo>
                  <a:cubicBezTo>
                    <a:pt x="11955" y="37282"/>
                    <a:pt x="12344" y="36487"/>
                    <a:pt x="12219" y="35650"/>
                  </a:cubicBezTo>
                  <a:cubicBezTo>
                    <a:pt x="12215" y="35609"/>
                    <a:pt x="12207" y="35568"/>
                    <a:pt x="12200" y="35527"/>
                  </a:cubicBezTo>
                  <a:lnTo>
                    <a:pt x="12499" y="34140"/>
                  </a:lnTo>
                  <a:lnTo>
                    <a:pt x="12720" y="33116"/>
                  </a:lnTo>
                  <a:lnTo>
                    <a:pt x="13541" y="35657"/>
                  </a:lnTo>
                  <a:cubicBezTo>
                    <a:pt x="13531" y="36401"/>
                    <a:pt x="13910" y="37070"/>
                    <a:pt x="14581" y="37447"/>
                  </a:cubicBezTo>
                  <a:cubicBezTo>
                    <a:pt x="15464" y="37940"/>
                    <a:pt x="18197" y="38480"/>
                    <a:pt x="19803" y="38480"/>
                  </a:cubicBezTo>
                  <a:cubicBezTo>
                    <a:pt x="20618" y="38480"/>
                    <a:pt x="21775" y="38371"/>
                    <a:pt x="22402" y="37438"/>
                  </a:cubicBezTo>
                  <a:cubicBezTo>
                    <a:pt x="22656" y="37055"/>
                    <a:pt x="22770" y="36611"/>
                    <a:pt x="22729" y="36167"/>
                  </a:cubicBezTo>
                  <a:cubicBezTo>
                    <a:pt x="22642" y="35115"/>
                    <a:pt x="21765" y="34394"/>
                    <a:pt x="20824" y="33831"/>
                  </a:cubicBezTo>
                  <a:cubicBezTo>
                    <a:pt x="20814" y="33818"/>
                    <a:pt x="20801" y="33805"/>
                    <a:pt x="20789" y="33794"/>
                  </a:cubicBezTo>
                  <a:cubicBezTo>
                    <a:pt x="20673" y="33674"/>
                    <a:pt x="20542" y="33572"/>
                    <a:pt x="20399" y="33493"/>
                  </a:cubicBezTo>
                  <a:lnTo>
                    <a:pt x="19507" y="30806"/>
                  </a:lnTo>
                  <a:lnTo>
                    <a:pt x="19486" y="30813"/>
                  </a:lnTo>
                  <a:cubicBezTo>
                    <a:pt x="19014" y="29087"/>
                    <a:pt x="18406" y="26831"/>
                    <a:pt x="17930" y="25064"/>
                  </a:cubicBezTo>
                  <a:cubicBezTo>
                    <a:pt x="18580" y="24656"/>
                    <a:pt x="19003" y="24002"/>
                    <a:pt x="19150" y="23688"/>
                  </a:cubicBezTo>
                  <a:cubicBezTo>
                    <a:pt x="19242" y="23487"/>
                    <a:pt x="19328" y="23233"/>
                    <a:pt x="19369" y="22933"/>
                  </a:cubicBezTo>
                  <a:lnTo>
                    <a:pt x="19674" y="22407"/>
                  </a:lnTo>
                  <a:cubicBezTo>
                    <a:pt x="20271" y="21384"/>
                    <a:pt x="21537" y="18825"/>
                    <a:pt x="20436" y="17145"/>
                  </a:cubicBezTo>
                  <a:cubicBezTo>
                    <a:pt x="20398" y="17086"/>
                    <a:pt x="20358" y="17028"/>
                    <a:pt x="20319" y="16972"/>
                  </a:cubicBezTo>
                  <a:cubicBezTo>
                    <a:pt x="20800" y="16575"/>
                    <a:pt x="21163" y="16020"/>
                    <a:pt x="21346" y="15470"/>
                  </a:cubicBezTo>
                  <a:cubicBezTo>
                    <a:pt x="21669" y="14499"/>
                    <a:pt x="21412" y="13549"/>
                    <a:pt x="20673" y="12997"/>
                  </a:cubicBezTo>
                  <a:cubicBezTo>
                    <a:pt x="20300" y="12718"/>
                    <a:pt x="19819" y="12524"/>
                    <a:pt x="19185" y="12399"/>
                  </a:cubicBezTo>
                  <a:cubicBezTo>
                    <a:pt x="19175" y="12390"/>
                    <a:pt x="19164" y="12382"/>
                    <a:pt x="19155" y="12375"/>
                  </a:cubicBezTo>
                  <a:cubicBezTo>
                    <a:pt x="18860" y="11751"/>
                    <a:pt x="18457" y="11394"/>
                    <a:pt x="18127" y="11192"/>
                  </a:cubicBezTo>
                  <a:cubicBezTo>
                    <a:pt x="18057" y="11149"/>
                    <a:pt x="17990" y="11113"/>
                    <a:pt x="17916" y="11077"/>
                  </a:cubicBezTo>
                  <a:cubicBezTo>
                    <a:pt x="17977" y="10706"/>
                    <a:pt x="17966" y="10325"/>
                    <a:pt x="17872" y="9955"/>
                  </a:cubicBezTo>
                  <a:cubicBezTo>
                    <a:pt x="17693" y="9231"/>
                    <a:pt x="17237" y="8652"/>
                    <a:pt x="16630" y="8309"/>
                  </a:cubicBezTo>
                  <a:cubicBezTo>
                    <a:pt x="16637" y="8187"/>
                    <a:pt x="16642" y="8065"/>
                    <a:pt x="16642" y="7945"/>
                  </a:cubicBezTo>
                  <a:cubicBezTo>
                    <a:pt x="16659" y="6110"/>
                    <a:pt x="16091" y="3529"/>
                    <a:pt x="13284" y="1664"/>
                  </a:cubicBezTo>
                  <a:cubicBezTo>
                    <a:pt x="11600" y="546"/>
                    <a:pt x="10202" y="0"/>
                    <a:pt x="9012"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40"/>
            <p:cNvSpPr/>
            <p:nvPr/>
          </p:nvSpPr>
          <p:spPr>
            <a:xfrm>
              <a:off x="5083884" y="618532"/>
              <a:ext cx="484229" cy="260491"/>
            </a:xfrm>
            <a:custGeom>
              <a:avLst/>
              <a:gdLst/>
              <a:ahLst/>
              <a:cxnLst/>
              <a:rect l="l" t="t" r="r" b="b"/>
              <a:pathLst>
                <a:path w="16199" h="8715" extrusionOk="0">
                  <a:moveTo>
                    <a:pt x="9970" y="0"/>
                  </a:moveTo>
                  <a:cubicBezTo>
                    <a:pt x="9965" y="0"/>
                    <a:pt x="9961" y="0"/>
                    <a:pt x="9957" y="0"/>
                  </a:cubicBezTo>
                  <a:cubicBezTo>
                    <a:pt x="9233" y="2"/>
                    <a:pt x="8509" y="85"/>
                    <a:pt x="7796" y="256"/>
                  </a:cubicBezTo>
                  <a:lnTo>
                    <a:pt x="5848" y="722"/>
                  </a:lnTo>
                  <a:cubicBezTo>
                    <a:pt x="4800" y="973"/>
                    <a:pt x="3783" y="1384"/>
                    <a:pt x="2914" y="2020"/>
                  </a:cubicBezTo>
                  <a:cubicBezTo>
                    <a:pt x="1631" y="2959"/>
                    <a:pt x="51" y="4078"/>
                    <a:pt x="27" y="5099"/>
                  </a:cubicBezTo>
                  <a:cubicBezTo>
                    <a:pt x="1" y="6227"/>
                    <a:pt x="1576" y="7714"/>
                    <a:pt x="1576" y="7714"/>
                  </a:cubicBezTo>
                  <a:lnTo>
                    <a:pt x="2969" y="6012"/>
                  </a:lnTo>
                  <a:cubicBezTo>
                    <a:pt x="2969" y="6012"/>
                    <a:pt x="2640" y="5718"/>
                    <a:pt x="2723" y="5392"/>
                  </a:cubicBezTo>
                  <a:cubicBezTo>
                    <a:pt x="2802" y="5073"/>
                    <a:pt x="4602" y="4087"/>
                    <a:pt x="4634" y="4073"/>
                  </a:cubicBezTo>
                  <a:lnTo>
                    <a:pt x="4709" y="8715"/>
                  </a:lnTo>
                  <a:lnTo>
                    <a:pt x="12169" y="7758"/>
                  </a:lnTo>
                  <a:lnTo>
                    <a:pt x="10742" y="2853"/>
                  </a:lnTo>
                  <a:cubicBezTo>
                    <a:pt x="10742" y="2853"/>
                    <a:pt x="10742" y="2853"/>
                    <a:pt x="10743" y="2853"/>
                  </a:cubicBezTo>
                  <a:cubicBezTo>
                    <a:pt x="10815" y="2853"/>
                    <a:pt x="13245" y="3269"/>
                    <a:pt x="13408" y="3947"/>
                  </a:cubicBezTo>
                  <a:cubicBezTo>
                    <a:pt x="13456" y="4145"/>
                    <a:pt x="13047" y="5109"/>
                    <a:pt x="13047" y="5109"/>
                  </a:cubicBezTo>
                  <a:lnTo>
                    <a:pt x="14720" y="6269"/>
                  </a:lnTo>
                  <a:cubicBezTo>
                    <a:pt x="14720" y="6269"/>
                    <a:pt x="16199" y="3728"/>
                    <a:pt x="15526" y="2698"/>
                  </a:cubicBezTo>
                  <a:cubicBezTo>
                    <a:pt x="14270" y="782"/>
                    <a:pt x="11125" y="0"/>
                    <a:pt x="99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40"/>
            <p:cNvSpPr/>
            <p:nvPr/>
          </p:nvSpPr>
          <p:spPr>
            <a:xfrm>
              <a:off x="5377757" y="629771"/>
              <a:ext cx="22688" cy="69076"/>
            </a:xfrm>
            <a:custGeom>
              <a:avLst/>
              <a:gdLst/>
              <a:ahLst/>
              <a:cxnLst/>
              <a:rect l="l" t="t" r="r" b="b"/>
              <a:pathLst>
                <a:path w="759" h="2311" extrusionOk="0">
                  <a:moveTo>
                    <a:pt x="45" y="1"/>
                  </a:moveTo>
                  <a:cubicBezTo>
                    <a:pt x="23" y="1"/>
                    <a:pt x="1" y="19"/>
                    <a:pt x="9" y="46"/>
                  </a:cubicBezTo>
                  <a:cubicBezTo>
                    <a:pt x="226" y="779"/>
                    <a:pt x="379" y="1605"/>
                    <a:pt x="706" y="2296"/>
                  </a:cubicBezTo>
                  <a:cubicBezTo>
                    <a:pt x="711" y="2306"/>
                    <a:pt x="719" y="2310"/>
                    <a:pt x="726" y="2310"/>
                  </a:cubicBezTo>
                  <a:cubicBezTo>
                    <a:pt x="742" y="2310"/>
                    <a:pt x="759" y="2294"/>
                    <a:pt x="756" y="2275"/>
                  </a:cubicBezTo>
                  <a:cubicBezTo>
                    <a:pt x="641" y="1521"/>
                    <a:pt x="308" y="754"/>
                    <a:pt x="80" y="27"/>
                  </a:cubicBezTo>
                  <a:cubicBezTo>
                    <a:pt x="74" y="9"/>
                    <a:pt x="59" y="1"/>
                    <a:pt x="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40"/>
            <p:cNvSpPr/>
            <p:nvPr/>
          </p:nvSpPr>
          <p:spPr>
            <a:xfrm>
              <a:off x="5402269" y="649678"/>
              <a:ext cx="18115" cy="49916"/>
            </a:xfrm>
            <a:custGeom>
              <a:avLst/>
              <a:gdLst/>
              <a:ahLst/>
              <a:cxnLst/>
              <a:rect l="l" t="t" r="r" b="b"/>
              <a:pathLst>
                <a:path w="606" h="1670" extrusionOk="0">
                  <a:moveTo>
                    <a:pt x="538" y="1"/>
                  </a:moveTo>
                  <a:cubicBezTo>
                    <a:pt x="523" y="1"/>
                    <a:pt x="509" y="8"/>
                    <a:pt x="500" y="26"/>
                  </a:cubicBezTo>
                  <a:cubicBezTo>
                    <a:pt x="266" y="544"/>
                    <a:pt x="84" y="1077"/>
                    <a:pt x="2" y="1640"/>
                  </a:cubicBezTo>
                  <a:cubicBezTo>
                    <a:pt x="0" y="1657"/>
                    <a:pt x="15" y="1669"/>
                    <a:pt x="29" y="1669"/>
                  </a:cubicBezTo>
                  <a:cubicBezTo>
                    <a:pt x="37" y="1669"/>
                    <a:pt x="45" y="1665"/>
                    <a:pt x="47" y="1653"/>
                  </a:cubicBezTo>
                  <a:cubicBezTo>
                    <a:pt x="162" y="1102"/>
                    <a:pt x="325" y="576"/>
                    <a:pt x="585" y="75"/>
                  </a:cubicBezTo>
                  <a:cubicBezTo>
                    <a:pt x="605" y="36"/>
                    <a:pt x="570" y="1"/>
                    <a:pt x="5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40"/>
            <p:cNvSpPr/>
            <p:nvPr/>
          </p:nvSpPr>
          <p:spPr>
            <a:xfrm>
              <a:off x="5192484" y="662829"/>
              <a:ext cx="35692" cy="73529"/>
            </a:xfrm>
            <a:custGeom>
              <a:avLst/>
              <a:gdLst/>
              <a:ahLst/>
              <a:cxnLst/>
              <a:rect l="l" t="t" r="r" b="b"/>
              <a:pathLst>
                <a:path w="1194" h="2460" extrusionOk="0">
                  <a:moveTo>
                    <a:pt x="916" y="1"/>
                  </a:moveTo>
                  <a:cubicBezTo>
                    <a:pt x="886" y="1"/>
                    <a:pt x="855" y="25"/>
                    <a:pt x="863" y="63"/>
                  </a:cubicBezTo>
                  <a:cubicBezTo>
                    <a:pt x="1025" y="782"/>
                    <a:pt x="1081" y="1502"/>
                    <a:pt x="1034" y="2236"/>
                  </a:cubicBezTo>
                  <a:cubicBezTo>
                    <a:pt x="804" y="1713"/>
                    <a:pt x="462" y="1236"/>
                    <a:pt x="70" y="821"/>
                  </a:cubicBezTo>
                  <a:cubicBezTo>
                    <a:pt x="63" y="814"/>
                    <a:pt x="55" y="811"/>
                    <a:pt x="47" y="811"/>
                  </a:cubicBezTo>
                  <a:cubicBezTo>
                    <a:pt x="22" y="811"/>
                    <a:pt x="0" y="845"/>
                    <a:pt x="22" y="869"/>
                  </a:cubicBezTo>
                  <a:cubicBezTo>
                    <a:pt x="431" y="1332"/>
                    <a:pt x="723" y="1840"/>
                    <a:pt x="975" y="2399"/>
                  </a:cubicBezTo>
                  <a:cubicBezTo>
                    <a:pt x="984" y="2418"/>
                    <a:pt x="1002" y="2427"/>
                    <a:pt x="1020" y="2427"/>
                  </a:cubicBezTo>
                  <a:cubicBezTo>
                    <a:pt x="1021" y="2427"/>
                    <a:pt x="1023" y="2427"/>
                    <a:pt x="1024" y="2427"/>
                  </a:cubicBezTo>
                  <a:cubicBezTo>
                    <a:pt x="1030" y="2449"/>
                    <a:pt x="1051" y="2460"/>
                    <a:pt x="1072" y="2460"/>
                  </a:cubicBezTo>
                  <a:cubicBezTo>
                    <a:pt x="1099" y="2460"/>
                    <a:pt x="1127" y="2442"/>
                    <a:pt x="1130" y="2407"/>
                  </a:cubicBezTo>
                  <a:cubicBezTo>
                    <a:pt x="1193" y="1607"/>
                    <a:pt x="1137" y="819"/>
                    <a:pt x="959" y="36"/>
                  </a:cubicBezTo>
                  <a:cubicBezTo>
                    <a:pt x="954" y="11"/>
                    <a:pt x="935" y="1"/>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40"/>
            <p:cNvSpPr/>
            <p:nvPr/>
          </p:nvSpPr>
          <p:spPr>
            <a:xfrm>
              <a:off x="5116288" y="1192988"/>
              <a:ext cx="179385" cy="77236"/>
            </a:xfrm>
            <a:custGeom>
              <a:avLst/>
              <a:gdLst/>
              <a:ahLst/>
              <a:cxnLst/>
              <a:rect l="l" t="t" r="r" b="b"/>
              <a:pathLst>
                <a:path w="6001" h="2584" extrusionOk="0">
                  <a:moveTo>
                    <a:pt x="2983" y="0"/>
                  </a:moveTo>
                  <a:cubicBezTo>
                    <a:pt x="2983" y="0"/>
                    <a:pt x="2256" y="302"/>
                    <a:pt x="1521" y="706"/>
                  </a:cubicBezTo>
                  <a:cubicBezTo>
                    <a:pt x="785" y="1108"/>
                    <a:pt x="43" y="1615"/>
                    <a:pt x="9" y="2016"/>
                  </a:cubicBezTo>
                  <a:cubicBezTo>
                    <a:pt x="1" y="2102"/>
                    <a:pt x="22" y="2184"/>
                    <a:pt x="73" y="2262"/>
                  </a:cubicBezTo>
                  <a:cubicBezTo>
                    <a:pt x="228" y="2494"/>
                    <a:pt x="708" y="2583"/>
                    <a:pt x="1329" y="2583"/>
                  </a:cubicBezTo>
                  <a:cubicBezTo>
                    <a:pt x="2862" y="2583"/>
                    <a:pt x="5255" y="2040"/>
                    <a:pt x="5768" y="1753"/>
                  </a:cubicBezTo>
                  <a:cubicBezTo>
                    <a:pt x="5947" y="1652"/>
                    <a:pt x="6001" y="1495"/>
                    <a:pt x="5975" y="1319"/>
                  </a:cubicBezTo>
                  <a:cubicBezTo>
                    <a:pt x="5903" y="784"/>
                    <a:pt x="5150" y="48"/>
                    <a:pt x="5150" y="48"/>
                  </a:cubicBezTo>
                  <a:lnTo>
                    <a:pt x="29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40"/>
            <p:cNvSpPr/>
            <p:nvPr/>
          </p:nvSpPr>
          <p:spPr>
            <a:xfrm>
              <a:off x="5160289" y="1208083"/>
              <a:ext cx="49173" cy="15094"/>
            </a:xfrm>
            <a:custGeom>
              <a:avLst/>
              <a:gdLst/>
              <a:ahLst/>
              <a:cxnLst/>
              <a:rect l="l" t="t" r="r" b="b"/>
              <a:pathLst>
                <a:path w="1645" h="505" extrusionOk="0">
                  <a:moveTo>
                    <a:pt x="760" y="1"/>
                  </a:moveTo>
                  <a:cubicBezTo>
                    <a:pt x="559" y="1"/>
                    <a:pt x="357" y="29"/>
                    <a:pt x="177" y="60"/>
                  </a:cubicBezTo>
                  <a:cubicBezTo>
                    <a:pt x="1" y="91"/>
                    <a:pt x="62" y="348"/>
                    <a:pt x="227" y="348"/>
                  </a:cubicBezTo>
                  <a:cubicBezTo>
                    <a:pt x="237" y="348"/>
                    <a:pt x="246" y="347"/>
                    <a:pt x="256" y="345"/>
                  </a:cubicBezTo>
                  <a:cubicBezTo>
                    <a:pt x="402" y="320"/>
                    <a:pt x="587" y="291"/>
                    <a:pt x="769" y="291"/>
                  </a:cubicBezTo>
                  <a:cubicBezTo>
                    <a:pt x="982" y="291"/>
                    <a:pt x="1190" y="330"/>
                    <a:pt x="1329" y="462"/>
                  </a:cubicBezTo>
                  <a:cubicBezTo>
                    <a:pt x="1360" y="492"/>
                    <a:pt x="1395" y="505"/>
                    <a:pt x="1428" y="505"/>
                  </a:cubicBezTo>
                  <a:cubicBezTo>
                    <a:pt x="1543" y="505"/>
                    <a:pt x="1645" y="357"/>
                    <a:pt x="1536" y="255"/>
                  </a:cubicBezTo>
                  <a:cubicBezTo>
                    <a:pt x="1330" y="59"/>
                    <a:pt x="1047" y="1"/>
                    <a:pt x="7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40"/>
            <p:cNvSpPr/>
            <p:nvPr/>
          </p:nvSpPr>
          <p:spPr>
            <a:xfrm>
              <a:off x="5140381" y="1221384"/>
              <a:ext cx="53179" cy="14616"/>
            </a:xfrm>
            <a:custGeom>
              <a:avLst/>
              <a:gdLst/>
              <a:ahLst/>
              <a:cxnLst/>
              <a:rect l="l" t="t" r="r" b="b"/>
              <a:pathLst>
                <a:path w="1779" h="489" extrusionOk="0">
                  <a:moveTo>
                    <a:pt x="673" y="0"/>
                  </a:moveTo>
                  <a:cubicBezTo>
                    <a:pt x="508" y="0"/>
                    <a:pt x="341" y="19"/>
                    <a:pt x="173" y="57"/>
                  </a:cubicBezTo>
                  <a:cubicBezTo>
                    <a:pt x="1" y="96"/>
                    <a:pt x="56" y="345"/>
                    <a:pt x="215" y="345"/>
                  </a:cubicBezTo>
                  <a:cubicBezTo>
                    <a:pt x="227" y="345"/>
                    <a:pt x="239" y="343"/>
                    <a:pt x="252" y="340"/>
                  </a:cubicBezTo>
                  <a:cubicBezTo>
                    <a:pt x="396" y="308"/>
                    <a:pt x="540" y="292"/>
                    <a:pt x="683" y="292"/>
                  </a:cubicBezTo>
                  <a:cubicBezTo>
                    <a:pt x="957" y="292"/>
                    <a:pt x="1227" y="352"/>
                    <a:pt x="1483" y="473"/>
                  </a:cubicBezTo>
                  <a:cubicBezTo>
                    <a:pt x="1505" y="484"/>
                    <a:pt x="1528" y="489"/>
                    <a:pt x="1549" y="489"/>
                  </a:cubicBezTo>
                  <a:cubicBezTo>
                    <a:pt x="1686" y="489"/>
                    <a:pt x="1779" y="289"/>
                    <a:pt x="1631" y="219"/>
                  </a:cubicBezTo>
                  <a:cubicBezTo>
                    <a:pt x="1321" y="74"/>
                    <a:pt x="1001" y="0"/>
                    <a:pt x="6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40"/>
            <p:cNvSpPr/>
            <p:nvPr/>
          </p:nvSpPr>
          <p:spPr>
            <a:xfrm>
              <a:off x="5116288" y="1232383"/>
              <a:ext cx="179385" cy="37841"/>
            </a:xfrm>
            <a:custGeom>
              <a:avLst/>
              <a:gdLst/>
              <a:ahLst/>
              <a:cxnLst/>
              <a:rect l="l" t="t" r="r" b="b"/>
              <a:pathLst>
                <a:path w="6001" h="1266" extrusionOk="0">
                  <a:moveTo>
                    <a:pt x="5975" y="1"/>
                  </a:moveTo>
                  <a:lnTo>
                    <a:pt x="5975" y="1"/>
                  </a:lnTo>
                  <a:cubicBezTo>
                    <a:pt x="4219" y="644"/>
                    <a:pt x="2674" y="813"/>
                    <a:pt x="1543" y="813"/>
                  </a:cubicBezTo>
                  <a:cubicBezTo>
                    <a:pt x="871" y="813"/>
                    <a:pt x="346" y="753"/>
                    <a:pt x="9" y="698"/>
                  </a:cubicBezTo>
                  <a:lnTo>
                    <a:pt x="9" y="698"/>
                  </a:lnTo>
                  <a:cubicBezTo>
                    <a:pt x="1" y="784"/>
                    <a:pt x="22" y="866"/>
                    <a:pt x="73" y="944"/>
                  </a:cubicBezTo>
                  <a:cubicBezTo>
                    <a:pt x="228" y="1176"/>
                    <a:pt x="708" y="1265"/>
                    <a:pt x="1329" y="1265"/>
                  </a:cubicBezTo>
                  <a:cubicBezTo>
                    <a:pt x="2862" y="1265"/>
                    <a:pt x="5255" y="722"/>
                    <a:pt x="5768" y="435"/>
                  </a:cubicBezTo>
                  <a:cubicBezTo>
                    <a:pt x="5947" y="334"/>
                    <a:pt x="6001" y="177"/>
                    <a:pt x="59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40"/>
            <p:cNvSpPr/>
            <p:nvPr/>
          </p:nvSpPr>
          <p:spPr>
            <a:xfrm>
              <a:off x="5429621" y="1185277"/>
              <a:ext cx="179415" cy="77176"/>
            </a:xfrm>
            <a:custGeom>
              <a:avLst/>
              <a:gdLst/>
              <a:ahLst/>
              <a:cxnLst/>
              <a:rect l="l" t="t" r="r" b="b"/>
              <a:pathLst>
                <a:path w="6002" h="2582" extrusionOk="0">
                  <a:moveTo>
                    <a:pt x="3020" y="0"/>
                  </a:moveTo>
                  <a:lnTo>
                    <a:pt x="853" y="47"/>
                  </a:lnTo>
                  <a:cubicBezTo>
                    <a:pt x="853" y="47"/>
                    <a:pt x="99" y="783"/>
                    <a:pt x="27" y="1317"/>
                  </a:cubicBezTo>
                  <a:cubicBezTo>
                    <a:pt x="0" y="1492"/>
                    <a:pt x="53" y="1649"/>
                    <a:pt x="233" y="1752"/>
                  </a:cubicBezTo>
                  <a:cubicBezTo>
                    <a:pt x="746" y="2038"/>
                    <a:pt x="3139" y="2581"/>
                    <a:pt x="4672" y="2581"/>
                  </a:cubicBezTo>
                  <a:cubicBezTo>
                    <a:pt x="5293" y="2581"/>
                    <a:pt x="5774" y="2492"/>
                    <a:pt x="5930" y="2260"/>
                  </a:cubicBezTo>
                  <a:cubicBezTo>
                    <a:pt x="5981" y="2182"/>
                    <a:pt x="6002" y="2100"/>
                    <a:pt x="5994" y="2014"/>
                  </a:cubicBezTo>
                  <a:cubicBezTo>
                    <a:pt x="5960" y="1613"/>
                    <a:pt x="5217" y="1108"/>
                    <a:pt x="4482" y="706"/>
                  </a:cubicBezTo>
                  <a:cubicBezTo>
                    <a:pt x="3745" y="301"/>
                    <a:pt x="3020" y="0"/>
                    <a:pt x="30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40"/>
            <p:cNvSpPr/>
            <p:nvPr/>
          </p:nvSpPr>
          <p:spPr>
            <a:xfrm>
              <a:off x="5520703" y="1202972"/>
              <a:ext cx="46244" cy="20833"/>
            </a:xfrm>
            <a:custGeom>
              <a:avLst/>
              <a:gdLst/>
              <a:ahLst/>
              <a:cxnLst/>
              <a:rect l="l" t="t" r="r" b="b"/>
              <a:pathLst>
                <a:path w="1547" h="697" extrusionOk="0">
                  <a:moveTo>
                    <a:pt x="1364" y="1"/>
                  </a:moveTo>
                  <a:cubicBezTo>
                    <a:pt x="1362" y="1"/>
                    <a:pt x="1359" y="1"/>
                    <a:pt x="1357" y="1"/>
                  </a:cubicBezTo>
                  <a:cubicBezTo>
                    <a:pt x="897" y="16"/>
                    <a:pt x="438" y="102"/>
                    <a:pt x="104" y="443"/>
                  </a:cubicBezTo>
                  <a:cubicBezTo>
                    <a:pt x="1" y="548"/>
                    <a:pt x="101" y="696"/>
                    <a:pt x="214" y="696"/>
                  </a:cubicBezTo>
                  <a:cubicBezTo>
                    <a:pt x="248" y="696"/>
                    <a:pt x="282" y="683"/>
                    <a:pt x="313" y="652"/>
                  </a:cubicBezTo>
                  <a:cubicBezTo>
                    <a:pt x="591" y="368"/>
                    <a:pt x="973" y="309"/>
                    <a:pt x="1357" y="294"/>
                  </a:cubicBezTo>
                  <a:cubicBezTo>
                    <a:pt x="1544" y="287"/>
                    <a:pt x="1546" y="1"/>
                    <a:pt x="13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0"/>
            <p:cNvSpPr/>
            <p:nvPr/>
          </p:nvSpPr>
          <p:spPr>
            <a:xfrm>
              <a:off x="5501213" y="1193197"/>
              <a:ext cx="50608" cy="22358"/>
            </a:xfrm>
            <a:custGeom>
              <a:avLst/>
              <a:gdLst/>
              <a:ahLst/>
              <a:cxnLst/>
              <a:rect l="l" t="t" r="r" b="b"/>
              <a:pathLst>
                <a:path w="1693" h="748" extrusionOk="0">
                  <a:moveTo>
                    <a:pt x="1484" y="0"/>
                  </a:moveTo>
                  <a:cubicBezTo>
                    <a:pt x="975" y="0"/>
                    <a:pt x="508" y="176"/>
                    <a:pt x="115" y="501"/>
                  </a:cubicBezTo>
                  <a:cubicBezTo>
                    <a:pt x="1" y="598"/>
                    <a:pt x="106" y="747"/>
                    <a:pt x="226" y="747"/>
                  </a:cubicBezTo>
                  <a:cubicBezTo>
                    <a:pt x="259" y="747"/>
                    <a:pt x="293" y="736"/>
                    <a:pt x="324" y="710"/>
                  </a:cubicBezTo>
                  <a:cubicBezTo>
                    <a:pt x="655" y="432"/>
                    <a:pt x="1057" y="295"/>
                    <a:pt x="1488" y="295"/>
                  </a:cubicBezTo>
                  <a:cubicBezTo>
                    <a:pt x="1492" y="295"/>
                    <a:pt x="1497" y="295"/>
                    <a:pt x="1501" y="295"/>
                  </a:cubicBezTo>
                  <a:cubicBezTo>
                    <a:pt x="1501" y="295"/>
                    <a:pt x="1502" y="295"/>
                    <a:pt x="1502" y="295"/>
                  </a:cubicBezTo>
                  <a:cubicBezTo>
                    <a:pt x="1693" y="295"/>
                    <a:pt x="1693" y="3"/>
                    <a:pt x="1502" y="0"/>
                  </a:cubicBezTo>
                  <a:cubicBezTo>
                    <a:pt x="1496" y="0"/>
                    <a:pt x="1490" y="0"/>
                    <a:pt x="1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0"/>
            <p:cNvSpPr/>
            <p:nvPr/>
          </p:nvSpPr>
          <p:spPr>
            <a:xfrm>
              <a:off x="5429621" y="1224612"/>
              <a:ext cx="179415" cy="37841"/>
            </a:xfrm>
            <a:custGeom>
              <a:avLst/>
              <a:gdLst/>
              <a:ahLst/>
              <a:cxnLst/>
              <a:rect l="l" t="t" r="r" b="b"/>
              <a:pathLst>
                <a:path w="6002" h="1266" extrusionOk="0">
                  <a:moveTo>
                    <a:pt x="27" y="1"/>
                  </a:moveTo>
                  <a:lnTo>
                    <a:pt x="27" y="1"/>
                  </a:lnTo>
                  <a:cubicBezTo>
                    <a:pt x="0" y="176"/>
                    <a:pt x="53" y="333"/>
                    <a:pt x="233" y="436"/>
                  </a:cubicBezTo>
                  <a:cubicBezTo>
                    <a:pt x="746" y="722"/>
                    <a:pt x="3139" y="1265"/>
                    <a:pt x="4672" y="1265"/>
                  </a:cubicBezTo>
                  <a:cubicBezTo>
                    <a:pt x="5293" y="1265"/>
                    <a:pt x="5774" y="1176"/>
                    <a:pt x="5930" y="944"/>
                  </a:cubicBezTo>
                  <a:cubicBezTo>
                    <a:pt x="5981" y="866"/>
                    <a:pt x="6002" y="784"/>
                    <a:pt x="5994" y="698"/>
                  </a:cubicBezTo>
                  <a:lnTo>
                    <a:pt x="5994" y="698"/>
                  </a:lnTo>
                  <a:cubicBezTo>
                    <a:pt x="5656" y="754"/>
                    <a:pt x="5130" y="813"/>
                    <a:pt x="4457" y="813"/>
                  </a:cubicBezTo>
                  <a:cubicBezTo>
                    <a:pt x="3326" y="813"/>
                    <a:pt x="1782" y="644"/>
                    <a:pt x="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40"/>
            <p:cNvSpPr/>
            <p:nvPr/>
          </p:nvSpPr>
          <p:spPr>
            <a:xfrm>
              <a:off x="5251850" y="580781"/>
              <a:ext cx="82444" cy="83602"/>
            </a:xfrm>
            <a:custGeom>
              <a:avLst/>
              <a:gdLst/>
              <a:ahLst/>
              <a:cxnLst/>
              <a:rect l="l" t="t" r="r" b="b"/>
              <a:pathLst>
                <a:path w="2758" h="2797" extrusionOk="0">
                  <a:moveTo>
                    <a:pt x="2292" y="0"/>
                  </a:moveTo>
                  <a:lnTo>
                    <a:pt x="1" y="662"/>
                  </a:lnTo>
                  <a:cubicBezTo>
                    <a:pt x="70" y="812"/>
                    <a:pt x="262" y="2222"/>
                    <a:pt x="262" y="2222"/>
                  </a:cubicBezTo>
                  <a:lnTo>
                    <a:pt x="1181" y="2740"/>
                  </a:lnTo>
                  <a:cubicBezTo>
                    <a:pt x="1272" y="2778"/>
                    <a:pt x="1368" y="2797"/>
                    <a:pt x="1462" y="2797"/>
                  </a:cubicBezTo>
                  <a:cubicBezTo>
                    <a:pt x="1675" y="2797"/>
                    <a:pt x="1883" y="2703"/>
                    <a:pt x="2023" y="2532"/>
                  </a:cubicBezTo>
                  <a:lnTo>
                    <a:pt x="2757" y="1642"/>
                  </a:lnTo>
                  <a:lnTo>
                    <a:pt x="2292" y="0"/>
                  </a:ln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40"/>
            <p:cNvSpPr/>
            <p:nvPr/>
          </p:nvSpPr>
          <p:spPr>
            <a:xfrm>
              <a:off x="5087591" y="568915"/>
              <a:ext cx="73924" cy="64503"/>
            </a:xfrm>
            <a:custGeom>
              <a:avLst/>
              <a:gdLst/>
              <a:ahLst/>
              <a:cxnLst/>
              <a:rect l="l" t="t" r="r" b="b"/>
              <a:pathLst>
                <a:path w="2473" h="2158" extrusionOk="0">
                  <a:moveTo>
                    <a:pt x="1804" y="1"/>
                  </a:moveTo>
                  <a:cubicBezTo>
                    <a:pt x="1447" y="1"/>
                    <a:pt x="752" y="59"/>
                    <a:pt x="435" y="489"/>
                  </a:cubicBezTo>
                  <a:cubicBezTo>
                    <a:pt x="1" y="1080"/>
                    <a:pt x="447" y="2149"/>
                    <a:pt x="447" y="2149"/>
                  </a:cubicBezTo>
                  <a:cubicBezTo>
                    <a:pt x="447" y="2149"/>
                    <a:pt x="533" y="2157"/>
                    <a:pt x="668" y="2157"/>
                  </a:cubicBezTo>
                  <a:cubicBezTo>
                    <a:pt x="1025" y="2157"/>
                    <a:pt x="1719" y="2098"/>
                    <a:pt x="2036" y="1669"/>
                  </a:cubicBezTo>
                  <a:cubicBezTo>
                    <a:pt x="2472" y="1079"/>
                    <a:pt x="2025" y="9"/>
                    <a:pt x="2025" y="9"/>
                  </a:cubicBezTo>
                  <a:cubicBezTo>
                    <a:pt x="2025" y="9"/>
                    <a:pt x="1938" y="1"/>
                    <a:pt x="1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40"/>
            <p:cNvSpPr/>
            <p:nvPr/>
          </p:nvSpPr>
          <p:spPr>
            <a:xfrm>
              <a:off x="5056712" y="612584"/>
              <a:ext cx="73416" cy="69464"/>
            </a:xfrm>
            <a:custGeom>
              <a:avLst/>
              <a:gdLst/>
              <a:ahLst/>
              <a:cxnLst/>
              <a:rect l="l" t="t" r="r" b="b"/>
              <a:pathLst>
                <a:path w="2456" h="2324" extrusionOk="0">
                  <a:moveTo>
                    <a:pt x="1875" y="0"/>
                  </a:moveTo>
                  <a:cubicBezTo>
                    <a:pt x="1875" y="0"/>
                    <a:pt x="716" y="37"/>
                    <a:pt x="359" y="679"/>
                  </a:cubicBezTo>
                  <a:cubicBezTo>
                    <a:pt x="1" y="1320"/>
                    <a:pt x="582" y="2324"/>
                    <a:pt x="582" y="2324"/>
                  </a:cubicBezTo>
                  <a:cubicBezTo>
                    <a:pt x="582" y="2324"/>
                    <a:pt x="1741" y="2287"/>
                    <a:pt x="2097" y="1645"/>
                  </a:cubicBezTo>
                  <a:cubicBezTo>
                    <a:pt x="2455" y="1003"/>
                    <a:pt x="1875" y="0"/>
                    <a:pt x="1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40"/>
            <p:cNvSpPr/>
            <p:nvPr/>
          </p:nvSpPr>
          <p:spPr>
            <a:xfrm>
              <a:off x="5023202" y="668748"/>
              <a:ext cx="69739" cy="76518"/>
            </a:xfrm>
            <a:custGeom>
              <a:avLst/>
              <a:gdLst/>
              <a:ahLst/>
              <a:cxnLst/>
              <a:rect l="l" t="t" r="r" b="b"/>
              <a:pathLst>
                <a:path w="2333" h="2560" extrusionOk="0">
                  <a:moveTo>
                    <a:pt x="1984" y="0"/>
                  </a:moveTo>
                  <a:cubicBezTo>
                    <a:pt x="1984" y="0"/>
                    <a:pt x="510" y="837"/>
                    <a:pt x="215" y="1509"/>
                  </a:cubicBezTo>
                  <a:cubicBezTo>
                    <a:pt x="0" y="2001"/>
                    <a:pt x="919" y="2560"/>
                    <a:pt x="1542" y="2560"/>
                  </a:cubicBezTo>
                  <a:cubicBezTo>
                    <a:pt x="1770" y="2560"/>
                    <a:pt x="1959" y="2485"/>
                    <a:pt x="2038" y="2305"/>
                  </a:cubicBezTo>
                  <a:cubicBezTo>
                    <a:pt x="2333" y="1632"/>
                    <a:pt x="1984" y="0"/>
                    <a:pt x="19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40"/>
            <p:cNvSpPr/>
            <p:nvPr/>
          </p:nvSpPr>
          <p:spPr>
            <a:xfrm>
              <a:off x="5057907" y="667821"/>
              <a:ext cx="39518" cy="25436"/>
            </a:xfrm>
            <a:custGeom>
              <a:avLst/>
              <a:gdLst/>
              <a:ahLst/>
              <a:cxnLst/>
              <a:rect l="l" t="t" r="r" b="b"/>
              <a:pathLst>
                <a:path w="1322" h="851" extrusionOk="0">
                  <a:moveTo>
                    <a:pt x="330" y="0"/>
                  </a:moveTo>
                  <a:cubicBezTo>
                    <a:pt x="236" y="0"/>
                    <a:pt x="167" y="47"/>
                    <a:pt x="114" y="169"/>
                  </a:cubicBezTo>
                  <a:cubicBezTo>
                    <a:pt x="0" y="433"/>
                    <a:pt x="150" y="597"/>
                    <a:pt x="508" y="752"/>
                  </a:cubicBezTo>
                  <a:cubicBezTo>
                    <a:pt x="656" y="816"/>
                    <a:pt x="781" y="850"/>
                    <a:pt x="885" y="850"/>
                  </a:cubicBezTo>
                  <a:cubicBezTo>
                    <a:pt x="1034" y="850"/>
                    <a:pt x="1140" y="780"/>
                    <a:pt x="1207" y="624"/>
                  </a:cubicBezTo>
                  <a:cubicBezTo>
                    <a:pt x="1321" y="360"/>
                    <a:pt x="1136" y="304"/>
                    <a:pt x="778" y="148"/>
                  </a:cubicBezTo>
                  <a:cubicBezTo>
                    <a:pt x="584" y="65"/>
                    <a:pt x="440" y="0"/>
                    <a:pt x="330" y="0"/>
                  </a:cubicBezTo>
                  <a:close/>
                </a:path>
              </a:pathLst>
            </a:custGeom>
            <a:solidFill>
              <a:srgbClr val="8AC7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40"/>
            <p:cNvSpPr/>
            <p:nvPr/>
          </p:nvSpPr>
          <p:spPr>
            <a:xfrm>
              <a:off x="5394796" y="507192"/>
              <a:ext cx="71593" cy="58405"/>
            </a:xfrm>
            <a:custGeom>
              <a:avLst/>
              <a:gdLst/>
              <a:ahLst/>
              <a:cxnLst/>
              <a:rect l="l" t="t" r="r" b="b"/>
              <a:pathLst>
                <a:path w="2395" h="1954" extrusionOk="0">
                  <a:moveTo>
                    <a:pt x="1180" y="1"/>
                  </a:moveTo>
                  <a:cubicBezTo>
                    <a:pt x="601" y="1"/>
                    <a:pt x="1" y="438"/>
                    <a:pt x="1" y="438"/>
                  </a:cubicBezTo>
                  <a:cubicBezTo>
                    <a:pt x="1" y="438"/>
                    <a:pt x="172" y="1579"/>
                    <a:pt x="832" y="1876"/>
                  </a:cubicBezTo>
                  <a:cubicBezTo>
                    <a:pt x="954" y="1931"/>
                    <a:pt x="1084" y="1954"/>
                    <a:pt x="1216" y="1954"/>
                  </a:cubicBezTo>
                  <a:cubicBezTo>
                    <a:pt x="1795" y="1954"/>
                    <a:pt x="2395" y="1516"/>
                    <a:pt x="2395" y="1516"/>
                  </a:cubicBezTo>
                  <a:cubicBezTo>
                    <a:pt x="2395" y="1516"/>
                    <a:pt x="2225" y="377"/>
                    <a:pt x="1563" y="78"/>
                  </a:cubicBezTo>
                  <a:cubicBezTo>
                    <a:pt x="1441" y="23"/>
                    <a:pt x="1311" y="1"/>
                    <a:pt x="11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40"/>
            <p:cNvSpPr/>
            <p:nvPr/>
          </p:nvSpPr>
          <p:spPr>
            <a:xfrm>
              <a:off x="5446121" y="531762"/>
              <a:ext cx="67288" cy="58435"/>
            </a:xfrm>
            <a:custGeom>
              <a:avLst/>
              <a:gdLst/>
              <a:ahLst/>
              <a:cxnLst/>
              <a:rect l="l" t="t" r="r" b="b"/>
              <a:pathLst>
                <a:path w="2251" h="1955" extrusionOk="0">
                  <a:moveTo>
                    <a:pt x="1063" y="1"/>
                  </a:moveTo>
                  <a:cubicBezTo>
                    <a:pt x="534" y="1"/>
                    <a:pt x="0" y="291"/>
                    <a:pt x="0" y="291"/>
                  </a:cubicBezTo>
                  <a:cubicBezTo>
                    <a:pt x="0" y="291"/>
                    <a:pt x="27" y="1440"/>
                    <a:pt x="648" y="1818"/>
                  </a:cubicBezTo>
                  <a:cubicBezTo>
                    <a:pt x="811" y="1918"/>
                    <a:pt x="1000" y="1955"/>
                    <a:pt x="1188" y="1955"/>
                  </a:cubicBezTo>
                  <a:cubicBezTo>
                    <a:pt x="1717" y="1955"/>
                    <a:pt x="2250" y="1666"/>
                    <a:pt x="2250" y="1666"/>
                  </a:cubicBezTo>
                  <a:cubicBezTo>
                    <a:pt x="2250" y="1666"/>
                    <a:pt x="2223" y="517"/>
                    <a:pt x="1602" y="137"/>
                  </a:cubicBezTo>
                  <a:cubicBezTo>
                    <a:pt x="1439" y="37"/>
                    <a:pt x="1251" y="1"/>
                    <a:pt x="10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40"/>
            <p:cNvSpPr/>
            <p:nvPr/>
          </p:nvSpPr>
          <p:spPr>
            <a:xfrm>
              <a:off x="5499689" y="574235"/>
              <a:ext cx="82115" cy="62470"/>
            </a:xfrm>
            <a:custGeom>
              <a:avLst/>
              <a:gdLst/>
              <a:ahLst/>
              <a:cxnLst/>
              <a:rect l="l" t="t" r="r" b="b"/>
              <a:pathLst>
                <a:path w="2747" h="2090" extrusionOk="0">
                  <a:moveTo>
                    <a:pt x="1" y="0"/>
                  </a:moveTo>
                  <a:cubicBezTo>
                    <a:pt x="1" y="0"/>
                    <a:pt x="537" y="1576"/>
                    <a:pt x="1123" y="2013"/>
                  </a:cubicBezTo>
                  <a:cubicBezTo>
                    <a:pt x="1193" y="2066"/>
                    <a:pt x="1271" y="2089"/>
                    <a:pt x="1352" y="2089"/>
                  </a:cubicBezTo>
                  <a:cubicBezTo>
                    <a:pt x="1949" y="2089"/>
                    <a:pt x="2747" y="823"/>
                    <a:pt x="2232" y="439"/>
                  </a:cubicBezTo>
                  <a:cubicBezTo>
                    <a:pt x="1648" y="2"/>
                    <a:pt x="1" y="0"/>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40"/>
            <p:cNvSpPr/>
            <p:nvPr/>
          </p:nvSpPr>
          <p:spPr>
            <a:xfrm>
              <a:off x="5492275" y="565328"/>
              <a:ext cx="33958" cy="32311"/>
            </a:xfrm>
            <a:custGeom>
              <a:avLst/>
              <a:gdLst/>
              <a:ahLst/>
              <a:cxnLst/>
              <a:rect l="l" t="t" r="r" b="b"/>
              <a:pathLst>
                <a:path w="1136" h="1081" extrusionOk="0">
                  <a:moveTo>
                    <a:pt x="738" y="0"/>
                  </a:moveTo>
                  <a:cubicBezTo>
                    <a:pt x="606" y="0"/>
                    <a:pt x="503" y="151"/>
                    <a:pt x="345" y="375"/>
                  </a:cubicBezTo>
                  <a:cubicBezTo>
                    <a:pt x="125" y="684"/>
                    <a:pt x="0" y="822"/>
                    <a:pt x="229" y="996"/>
                  </a:cubicBezTo>
                  <a:cubicBezTo>
                    <a:pt x="306" y="1053"/>
                    <a:pt x="379" y="1081"/>
                    <a:pt x="450" y="1081"/>
                  </a:cubicBezTo>
                  <a:cubicBezTo>
                    <a:pt x="593" y="1081"/>
                    <a:pt x="730" y="970"/>
                    <a:pt x="876" y="764"/>
                  </a:cubicBezTo>
                  <a:cubicBezTo>
                    <a:pt x="1094" y="455"/>
                    <a:pt x="1135" y="242"/>
                    <a:pt x="905" y="70"/>
                  </a:cubicBezTo>
                  <a:cubicBezTo>
                    <a:pt x="842" y="22"/>
                    <a:pt x="788" y="0"/>
                    <a:pt x="738" y="0"/>
                  </a:cubicBezTo>
                  <a:close/>
                </a:path>
              </a:pathLst>
            </a:custGeom>
            <a:solidFill>
              <a:srgbClr val="8AC7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40"/>
            <p:cNvSpPr/>
            <p:nvPr/>
          </p:nvSpPr>
          <p:spPr>
            <a:xfrm>
              <a:off x="5057399" y="509583"/>
              <a:ext cx="79424" cy="71915"/>
            </a:xfrm>
            <a:custGeom>
              <a:avLst/>
              <a:gdLst/>
              <a:ahLst/>
              <a:cxnLst/>
              <a:rect l="l" t="t" r="r" b="b"/>
              <a:pathLst>
                <a:path w="2657" h="2406" extrusionOk="0">
                  <a:moveTo>
                    <a:pt x="1153" y="1"/>
                  </a:moveTo>
                  <a:cubicBezTo>
                    <a:pt x="561" y="1"/>
                    <a:pt x="87" y="394"/>
                    <a:pt x="47" y="964"/>
                  </a:cubicBezTo>
                  <a:cubicBezTo>
                    <a:pt x="0" y="1614"/>
                    <a:pt x="536" y="2248"/>
                    <a:pt x="1245" y="2381"/>
                  </a:cubicBezTo>
                  <a:cubicBezTo>
                    <a:pt x="1333" y="2397"/>
                    <a:pt x="1420" y="2405"/>
                    <a:pt x="1504" y="2405"/>
                  </a:cubicBezTo>
                  <a:cubicBezTo>
                    <a:pt x="2096" y="2405"/>
                    <a:pt x="2570" y="2012"/>
                    <a:pt x="2610" y="1442"/>
                  </a:cubicBezTo>
                  <a:cubicBezTo>
                    <a:pt x="2657" y="791"/>
                    <a:pt x="2120" y="158"/>
                    <a:pt x="1412" y="25"/>
                  </a:cubicBezTo>
                  <a:cubicBezTo>
                    <a:pt x="1324" y="8"/>
                    <a:pt x="1237" y="1"/>
                    <a:pt x="1153" y="1"/>
                  </a:cubicBez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40"/>
            <p:cNvSpPr/>
            <p:nvPr/>
          </p:nvSpPr>
          <p:spPr>
            <a:xfrm>
              <a:off x="5072286" y="532658"/>
              <a:ext cx="45765" cy="24002"/>
            </a:xfrm>
            <a:custGeom>
              <a:avLst/>
              <a:gdLst/>
              <a:ahLst/>
              <a:cxnLst/>
              <a:rect l="l" t="t" r="r" b="b"/>
              <a:pathLst>
                <a:path w="1531" h="803" extrusionOk="0">
                  <a:moveTo>
                    <a:pt x="574" y="1"/>
                  </a:moveTo>
                  <a:cubicBezTo>
                    <a:pt x="374" y="1"/>
                    <a:pt x="189" y="61"/>
                    <a:pt x="50" y="125"/>
                  </a:cubicBezTo>
                  <a:cubicBezTo>
                    <a:pt x="16" y="141"/>
                    <a:pt x="0" y="180"/>
                    <a:pt x="16" y="214"/>
                  </a:cubicBezTo>
                  <a:cubicBezTo>
                    <a:pt x="28" y="239"/>
                    <a:pt x="52" y="254"/>
                    <a:pt x="78" y="254"/>
                  </a:cubicBezTo>
                  <a:cubicBezTo>
                    <a:pt x="87" y="254"/>
                    <a:pt x="97" y="252"/>
                    <a:pt x="106" y="248"/>
                  </a:cubicBezTo>
                  <a:cubicBezTo>
                    <a:pt x="274" y="172"/>
                    <a:pt x="431" y="134"/>
                    <a:pt x="575" y="134"/>
                  </a:cubicBezTo>
                  <a:cubicBezTo>
                    <a:pt x="906" y="134"/>
                    <a:pt x="1174" y="333"/>
                    <a:pt x="1375" y="732"/>
                  </a:cubicBezTo>
                  <a:cubicBezTo>
                    <a:pt x="1384" y="749"/>
                    <a:pt x="1391" y="762"/>
                    <a:pt x="1395" y="769"/>
                  </a:cubicBezTo>
                  <a:cubicBezTo>
                    <a:pt x="1406" y="790"/>
                    <a:pt x="1430" y="803"/>
                    <a:pt x="1453" y="803"/>
                  </a:cubicBezTo>
                  <a:cubicBezTo>
                    <a:pt x="1465" y="803"/>
                    <a:pt x="1477" y="800"/>
                    <a:pt x="1487" y="791"/>
                  </a:cubicBezTo>
                  <a:cubicBezTo>
                    <a:pt x="1519" y="772"/>
                    <a:pt x="1530" y="729"/>
                    <a:pt x="1511" y="698"/>
                  </a:cubicBezTo>
                  <a:cubicBezTo>
                    <a:pt x="1508" y="693"/>
                    <a:pt x="1504" y="683"/>
                    <a:pt x="1497" y="670"/>
                  </a:cubicBezTo>
                  <a:cubicBezTo>
                    <a:pt x="1235" y="150"/>
                    <a:pt x="887" y="1"/>
                    <a:pt x="5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40"/>
            <p:cNvSpPr/>
            <p:nvPr/>
          </p:nvSpPr>
          <p:spPr>
            <a:xfrm>
              <a:off x="5084362" y="539623"/>
              <a:ext cx="24990" cy="21252"/>
            </a:xfrm>
            <a:custGeom>
              <a:avLst/>
              <a:gdLst/>
              <a:ahLst/>
              <a:cxnLst/>
              <a:rect l="l" t="t" r="r" b="b"/>
              <a:pathLst>
                <a:path w="836" h="711" extrusionOk="0">
                  <a:moveTo>
                    <a:pt x="665" y="1"/>
                  </a:moveTo>
                  <a:cubicBezTo>
                    <a:pt x="260" y="1"/>
                    <a:pt x="62" y="400"/>
                    <a:pt x="10" y="628"/>
                  </a:cubicBezTo>
                  <a:cubicBezTo>
                    <a:pt x="0" y="664"/>
                    <a:pt x="24" y="700"/>
                    <a:pt x="61" y="708"/>
                  </a:cubicBezTo>
                  <a:cubicBezTo>
                    <a:pt x="66" y="711"/>
                    <a:pt x="71" y="711"/>
                    <a:pt x="76" y="711"/>
                  </a:cubicBezTo>
                  <a:cubicBezTo>
                    <a:pt x="109" y="711"/>
                    <a:pt x="137" y="690"/>
                    <a:pt x="141" y="657"/>
                  </a:cubicBezTo>
                  <a:cubicBezTo>
                    <a:pt x="148" y="635"/>
                    <a:pt x="266" y="137"/>
                    <a:pt x="668" y="137"/>
                  </a:cubicBezTo>
                  <a:cubicBezTo>
                    <a:pt x="694" y="137"/>
                    <a:pt x="722" y="139"/>
                    <a:pt x="751" y="144"/>
                  </a:cubicBezTo>
                  <a:cubicBezTo>
                    <a:pt x="754" y="144"/>
                    <a:pt x="758" y="144"/>
                    <a:pt x="761" y="144"/>
                  </a:cubicBezTo>
                  <a:cubicBezTo>
                    <a:pt x="793" y="144"/>
                    <a:pt x="824" y="121"/>
                    <a:pt x="829" y="87"/>
                  </a:cubicBezTo>
                  <a:cubicBezTo>
                    <a:pt x="836" y="50"/>
                    <a:pt x="809" y="15"/>
                    <a:pt x="772" y="9"/>
                  </a:cubicBezTo>
                  <a:cubicBezTo>
                    <a:pt x="735" y="3"/>
                    <a:pt x="699" y="1"/>
                    <a:pt x="6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40"/>
            <p:cNvSpPr/>
            <p:nvPr/>
          </p:nvSpPr>
          <p:spPr>
            <a:xfrm>
              <a:off x="5387084" y="446336"/>
              <a:ext cx="82503" cy="73769"/>
            </a:xfrm>
            <a:custGeom>
              <a:avLst/>
              <a:gdLst/>
              <a:ahLst/>
              <a:cxnLst/>
              <a:rect l="l" t="t" r="r" b="b"/>
              <a:pathLst>
                <a:path w="2760" h="2468" extrusionOk="0">
                  <a:moveTo>
                    <a:pt x="1567" y="1"/>
                  </a:moveTo>
                  <a:cubicBezTo>
                    <a:pt x="1414" y="1"/>
                    <a:pt x="1254" y="29"/>
                    <a:pt x="1094" y="89"/>
                  </a:cubicBezTo>
                  <a:cubicBezTo>
                    <a:pt x="421" y="341"/>
                    <a:pt x="1" y="1060"/>
                    <a:pt x="160" y="1691"/>
                  </a:cubicBezTo>
                  <a:cubicBezTo>
                    <a:pt x="280" y="2174"/>
                    <a:pt x="701" y="2468"/>
                    <a:pt x="1193" y="2468"/>
                  </a:cubicBezTo>
                  <a:cubicBezTo>
                    <a:pt x="1347" y="2468"/>
                    <a:pt x="1506" y="2439"/>
                    <a:pt x="1666" y="2379"/>
                  </a:cubicBezTo>
                  <a:cubicBezTo>
                    <a:pt x="2341" y="2127"/>
                    <a:pt x="2760" y="1408"/>
                    <a:pt x="2602" y="777"/>
                  </a:cubicBezTo>
                  <a:cubicBezTo>
                    <a:pt x="2480" y="294"/>
                    <a:pt x="2059" y="1"/>
                    <a:pt x="1567" y="1"/>
                  </a:cubicBez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40"/>
            <p:cNvSpPr/>
            <p:nvPr/>
          </p:nvSpPr>
          <p:spPr>
            <a:xfrm>
              <a:off x="5409324" y="468813"/>
              <a:ext cx="42268" cy="28665"/>
            </a:xfrm>
            <a:custGeom>
              <a:avLst/>
              <a:gdLst/>
              <a:ahLst/>
              <a:cxnLst/>
              <a:rect l="l" t="t" r="r" b="b"/>
              <a:pathLst>
                <a:path w="1414" h="959" extrusionOk="0">
                  <a:moveTo>
                    <a:pt x="1003" y="1"/>
                  </a:moveTo>
                  <a:cubicBezTo>
                    <a:pt x="644" y="1"/>
                    <a:pt x="225" y="163"/>
                    <a:pt x="23" y="834"/>
                  </a:cubicBezTo>
                  <a:cubicBezTo>
                    <a:pt x="19" y="848"/>
                    <a:pt x="16" y="860"/>
                    <a:pt x="13" y="865"/>
                  </a:cubicBezTo>
                  <a:cubicBezTo>
                    <a:pt x="0" y="901"/>
                    <a:pt x="17" y="939"/>
                    <a:pt x="53" y="953"/>
                  </a:cubicBezTo>
                  <a:cubicBezTo>
                    <a:pt x="61" y="957"/>
                    <a:pt x="68" y="958"/>
                    <a:pt x="77" y="958"/>
                  </a:cubicBezTo>
                  <a:cubicBezTo>
                    <a:pt x="103" y="958"/>
                    <a:pt x="130" y="940"/>
                    <a:pt x="143" y="915"/>
                  </a:cubicBezTo>
                  <a:cubicBezTo>
                    <a:pt x="146" y="908"/>
                    <a:pt x="150" y="894"/>
                    <a:pt x="154" y="875"/>
                  </a:cubicBezTo>
                  <a:cubicBezTo>
                    <a:pt x="304" y="383"/>
                    <a:pt x="585" y="135"/>
                    <a:pt x="994" y="135"/>
                  </a:cubicBezTo>
                  <a:cubicBezTo>
                    <a:pt x="1095" y="135"/>
                    <a:pt x="1205" y="150"/>
                    <a:pt x="1322" y="181"/>
                  </a:cubicBezTo>
                  <a:cubicBezTo>
                    <a:pt x="1327" y="182"/>
                    <a:pt x="1332" y="183"/>
                    <a:pt x="1337" y="183"/>
                  </a:cubicBezTo>
                  <a:cubicBezTo>
                    <a:pt x="1367" y="183"/>
                    <a:pt x="1396" y="163"/>
                    <a:pt x="1403" y="131"/>
                  </a:cubicBezTo>
                  <a:cubicBezTo>
                    <a:pt x="1413" y="96"/>
                    <a:pt x="1392" y="57"/>
                    <a:pt x="1354" y="48"/>
                  </a:cubicBezTo>
                  <a:cubicBezTo>
                    <a:pt x="1254" y="22"/>
                    <a:pt x="1132" y="1"/>
                    <a:pt x="10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40"/>
            <p:cNvSpPr/>
            <p:nvPr/>
          </p:nvSpPr>
          <p:spPr>
            <a:xfrm>
              <a:off x="5417843" y="480441"/>
              <a:ext cx="23137" cy="14078"/>
            </a:xfrm>
            <a:custGeom>
              <a:avLst/>
              <a:gdLst/>
              <a:ahLst/>
              <a:cxnLst/>
              <a:rect l="l" t="t" r="r" b="b"/>
              <a:pathLst>
                <a:path w="774" h="471" extrusionOk="0">
                  <a:moveTo>
                    <a:pt x="184" y="0"/>
                  </a:moveTo>
                  <a:cubicBezTo>
                    <a:pt x="127" y="0"/>
                    <a:pt x="66" y="10"/>
                    <a:pt x="1" y="33"/>
                  </a:cubicBezTo>
                  <a:lnTo>
                    <a:pt x="774" y="471"/>
                  </a:lnTo>
                  <a:cubicBezTo>
                    <a:pt x="774" y="471"/>
                    <a:pt x="577"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40"/>
            <p:cNvSpPr/>
            <p:nvPr/>
          </p:nvSpPr>
          <p:spPr>
            <a:xfrm>
              <a:off x="5059253" y="233878"/>
              <a:ext cx="368664" cy="380828"/>
            </a:xfrm>
            <a:custGeom>
              <a:avLst/>
              <a:gdLst/>
              <a:ahLst/>
              <a:cxnLst/>
              <a:rect l="l" t="t" r="r" b="b"/>
              <a:pathLst>
                <a:path w="12333" h="12741" extrusionOk="0">
                  <a:moveTo>
                    <a:pt x="6130" y="1"/>
                  </a:moveTo>
                  <a:cubicBezTo>
                    <a:pt x="5634" y="1"/>
                    <a:pt x="5129" y="65"/>
                    <a:pt x="4623" y="198"/>
                  </a:cubicBezTo>
                  <a:cubicBezTo>
                    <a:pt x="1841" y="934"/>
                    <a:pt x="0" y="3651"/>
                    <a:pt x="349" y="6506"/>
                  </a:cubicBezTo>
                  <a:cubicBezTo>
                    <a:pt x="452" y="7365"/>
                    <a:pt x="734" y="8149"/>
                    <a:pt x="1149" y="8834"/>
                  </a:cubicBezTo>
                  <a:cubicBezTo>
                    <a:pt x="1465" y="9355"/>
                    <a:pt x="1652" y="9942"/>
                    <a:pt x="1746" y="10546"/>
                  </a:cubicBezTo>
                  <a:cubicBezTo>
                    <a:pt x="1887" y="11454"/>
                    <a:pt x="2625" y="12741"/>
                    <a:pt x="5270" y="12741"/>
                  </a:cubicBezTo>
                  <a:cubicBezTo>
                    <a:pt x="5868" y="12741"/>
                    <a:pt x="6565" y="12675"/>
                    <a:pt x="7374" y="12524"/>
                  </a:cubicBezTo>
                  <a:cubicBezTo>
                    <a:pt x="12073" y="11647"/>
                    <a:pt x="12332" y="9743"/>
                    <a:pt x="11991" y="8658"/>
                  </a:cubicBezTo>
                  <a:cubicBezTo>
                    <a:pt x="11797" y="8039"/>
                    <a:pt x="11764" y="7380"/>
                    <a:pt x="11867" y="6741"/>
                  </a:cubicBezTo>
                  <a:cubicBezTo>
                    <a:pt x="11968" y="6096"/>
                    <a:pt x="11964" y="5425"/>
                    <a:pt x="11840" y="4751"/>
                  </a:cubicBezTo>
                  <a:cubicBezTo>
                    <a:pt x="11319" y="1954"/>
                    <a:pt x="8876" y="1"/>
                    <a:pt x="6130" y="1"/>
                  </a:cubicBez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40"/>
            <p:cNvSpPr/>
            <p:nvPr/>
          </p:nvSpPr>
          <p:spPr>
            <a:xfrm>
              <a:off x="5235648" y="534541"/>
              <a:ext cx="73655" cy="42444"/>
            </a:xfrm>
            <a:custGeom>
              <a:avLst/>
              <a:gdLst/>
              <a:ahLst/>
              <a:cxnLst/>
              <a:rect l="l" t="t" r="r" b="b"/>
              <a:pathLst>
                <a:path w="2464" h="1420" extrusionOk="0">
                  <a:moveTo>
                    <a:pt x="2109" y="1"/>
                  </a:moveTo>
                  <a:cubicBezTo>
                    <a:pt x="2078" y="1"/>
                    <a:pt x="2046" y="5"/>
                    <a:pt x="2011" y="20"/>
                  </a:cubicBezTo>
                  <a:cubicBezTo>
                    <a:pt x="2011" y="20"/>
                    <a:pt x="1158" y="329"/>
                    <a:pt x="488" y="329"/>
                  </a:cubicBezTo>
                  <a:cubicBezTo>
                    <a:pt x="460" y="329"/>
                    <a:pt x="432" y="329"/>
                    <a:pt x="404" y="328"/>
                  </a:cubicBezTo>
                  <a:cubicBezTo>
                    <a:pt x="400" y="328"/>
                    <a:pt x="396" y="327"/>
                    <a:pt x="391" y="327"/>
                  </a:cubicBezTo>
                  <a:cubicBezTo>
                    <a:pt x="275" y="327"/>
                    <a:pt x="188" y="364"/>
                    <a:pt x="132" y="425"/>
                  </a:cubicBezTo>
                  <a:cubicBezTo>
                    <a:pt x="1" y="565"/>
                    <a:pt x="18" y="832"/>
                    <a:pt x="190" y="1053"/>
                  </a:cubicBezTo>
                  <a:cubicBezTo>
                    <a:pt x="344" y="1255"/>
                    <a:pt x="628" y="1419"/>
                    <a:pt x="1042" y="1419"/>
                  </a:cubicBezTo>
                  <a:cubicBezTo>
                    <a:pt x="1137" y="1419"/>
                    <a:pt x="1239" y="1411"/>
                    <a:pt x="1347" y="1392"/>
                  </a:cubicBezTo>
                  <a:cubicBezTo>
                    <a:pt x="1655" y="1337"/>
                    <a:pt x="1882" y="1213"/>
                    <a:pt x="2043" y="1057"/>
                  </a:cubicBezTo>
                  <a:cubicBezTo>
                    <a:pt x="2464" y="648"/>
                    <a:pt x="2419" y="34"/>
                    <a:pt x="2133" y="2"/>
                  </a:cubicBezTo>
                  <a:cubicBezTo>
                    <a:pt x="2125" y="1"/>
                    <a:pt x="2117" y="1"/>
                    <a:pt x="21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40"/>
            <p:cNvSpPr/>
            <p:nvPr/>
          </p:nvSpPr>
          <p:spPr>
            <a:xfrm>
              <a:off x="5239624" y="534541"/>
              <a:ext cx="59815" cy="16230"/>
            </a:xfrm>
            <a:custGeom>
              <a:avLst/>
              <a:gdLst/>
              <a:ahLst/>
              <a:cxnLst/>
              <a:rect l="l" t="t" r="r" b="b"/>
              <a:pathLst>
                <a:path w="2001" h="543" extrusionOk="0">
                  <a:moveTo>
                    <a:pt x="1975" y="1"/>
                  </a:moveTo>
                  <a:cubicBezTo>
                    <a:pt x="1945" y="1"/>
                    <a:pt x="1914" y="5"/>
                    <a:pt x="1880" y="17"/>
                  </a:cubicBezTo>
                  <a:cubicBezTo>
                    <a:pt x="1880" y="17"/>
                    <a:pt x="1026" y="328"/>
                    <a:pt x="356" y="328"/>
                  </a:cubicBezTo>
                  <a:cubicBezTo>
                    <a:pt x="328" y="328"/>
                    <a:pt x="300" y="327"/>
                    <a:pt x="273" y="326"/>
                  </a:cubicBezTo>
                  <a:cubicBezTo>
                    <a:pt x="268" y="326"/>
                    <a:pt x="264" y="326"/>
                    <a:pt x="260" y="326"/>
                  </a:cubicBezTo>
                  <a:cubicBezTo>
                    <a:pt x="145" y="326"/>
                    <a:pt x="58" y="362"/>
                    <a:pt x="0" y="424"/>
                  </a:cubicBezTo>
                  <a:cubicBezTo>
                    <a:pt x="222" y="503"/>
                    <a:pt x="457" y="543"/>
                    <a:pt x="692" y="543"/>
                  </a:cubicBezTo>
                  <a:cubicBezTo>
                    <a:pt x="1039" y="543"/>
                    <a:pt x="1385" y="456"/>
                    <a:pt x="1686" y="284"/>
                  </a:cubicBezTo>
                  <a:cubicBezTo>
                    <a:pt x="1807" y="215"/>
                    <a:pt x="1930" y="120"/>
                    <a:pt x="2000" y="2"/>
                  </a:cubicBezTo>
                  <a:cubicBezTo>
                    <a:pt x="1992" y="1"/>
                    <a:pt x="1984" y="1"/>
                    <a:pt x="19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40"/>
            <p:cNvSpPr/>
            <p:nvPr/>
          </p:nvSpPr>
          <p:spPr>
            <a:xfrm>
              <a:off x="5241298" y="557019"/>
              <a:ext cx="55451" cy="19967"/>
            </a:xfrm>
            <a:custGeom>
              <a:avLst/>
              <a:gdLst/>
              <a:ahLst/>
              <a:cxnLst/>
              <a:rect l="l" t="t" r="r" b="b"/>
              <a:pathLst>
                <a:path w="1855" h="668" extrusionOk="0">
                  <a:moveTo>
                    <a:pt x="921" y="0"/>
                  </a:moveTo>
                  <a:cubicBezTo>
                    <a:pt x="749" y="0"/>
                    <a:pt x="579" y="24"/>
                    <a:pt x="416" y="77"/>
                  </a:cubicBezTo>
                  <a:cubicBezTo>
                    <a:pt x="268" y="126"/>
                    <a:pt x="125" y="202"/>
                    <a:pt x="1" y="301"/>
                  </a:cubicBezTo>
                  <a:cubicBezTo>
                    <a:pt x="155" y="503"/>
                    <a:pt x="439" y="667"/>
                    <a:pt x="853" y="667"/>
                  </a:cubicBezTo>
                  <a:cubicBezTo>
                    <a:pt x="948" y="667"/>
                    <a:pt x="1050" y="659"/>
                    <a:pt x="1158" y="640"/>
                  </a:cubicBezTo>
                  <a:cubicBezTo>
                    <a:pt x="1466" y="585"/>
                    <a:pt x="1693" y="461"/>
                    <a:pt x="1854" y="305"/>
                  </a:cubicBezTo>
                  <a:cubicBezTo>
                    <a:pt x="1800" y="253"/>
                    <a:pt x="1741" y="209"/>
                    <a:pt x="1673" y="170"/>
                  </a:cubicBezTo>
                  <a:cubicBezTo>
                    <a:pt x="1551" y="99"/>
                    <a:pt x="1412" y="58"/>
                    <a:pt x="1275" y="33"/>
                  </a:cubicBezTo>
                  <a:cubicBezTo>
                    <a:pt x="1158" y="12"/>
                    <a:pt x="1039" y="0"/>
                    <a:pt x="9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40"/>
            <p:cNvSpPr/>
            <p:nvPr/>
          </p:nvSpPr>
          <p:spPr>
            <a:xfrm>
              <a:off x="5033097" y="307945"/>
              <a:ext cx="379246" cy="212847"/>
            </a:xfrm>
            <a:custGeom>
              <a:avLst/>
              <a:gdLst/>
              <a:ahLst/>
              <a:cxnLst/>
              <a:rect l="l" t="t" r="r" b="b"/>
              <a:pathLst>
                <a:path w="12687" h="7121" extrusionOk="0">
                  <a:moveTo>
                    <a:pt x="7250" y="0"/>
                  </a:moveTo>
                  <a:cubicBezTo>
                    <a:pt x="6802" y="0"/>
                    <a:pt x="6317" y="28"/>
                    <a:pt x="5793" y="88"/>
                  </a:cubicBezTo>
                  <a:cubicBezTo>
                    <a:pt x="0" y="744"/>
                    <a:pt x="2477" y="7121"/>
                    <a:pt x="2477" y="7121"/>
                  </a:cubicBezTo>
                  <a:lnTo>
                    <a:pt x="3028" y="5269"/>
                  </a:lnTo>
                  <a:cubicBezTo>
                    <a:pt x="5705" y="4672"/>
                    <a:pt x="6789" y="2086"/>
                    <a:pt x="6789" y="2086"/>
                  </a:cubicBezTo>
                  <a:cubicBezTo>
                    <a:pt x="7924" y="3305"/>
                    <a:pt x="10659" y="3363"/>
                    <a:pt x="11168" y="3363"/>
                  </a:cubicBezTo>
                  <a:cubicBezTo>
                    <a:pt x="11221" y="3363"/>
                    <a:pt x="11250" y="3362"/>
                    <a:pt x="11250" y="3362"/>
                  </a:cubicBezTo>
                  <a:cubicBezTo>
                    <a:pt x="11669" y="3530"/>
                    <a:pt x="12687" y="5076"/>
                    <a:pt x="12687" y="5076"/>
                  </a:cubicBezTo>
                  <a:cubicBezTo>
                    <a:pt x="12552" y="2828"/>
                    <a:pt x="11752" y="0"/>
                    <a:pt x="7250" y="0"/>
                  </a:cubicBez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40"/>
            <p:cNvSpPr/>
            <p:nvPr/>
          </p:nvSpPr>
          <p:spPr>
            <a:xfrm>
              <a:off x="5143759" y="440956"/>
              <a:ext cx="51116" cy="28635"/>
            </a:xfrm>
            <a:custGeom>
              <a:avLst/>
              <a:gdLst/>
              <a:ahLst/>
              <a:cxnLst/>
              <a:rect l="l" t="t" r="r" b="b"/>
              <a:pathLst>
                <a:path w="1710" h="958" extrusionOk="0">
                  <a:moveTo>
                    <a:pt x="1131" y="1"/>
                  </a:moveTo>
                  <a:cubicBezTo>
                    <a:pt x="778" y="1"/>
                    <a:pt x="312" y="138"/>
                    <a:pt x="30" y="765"/>
                  </a:cubicBezTo>
                  <a:cubicBezTo>
                    <a:pt x="0" y="833"/>
                    <a:pt x="30" y="914"/>
                    <a:pt x="99" y="945"/>
                  </a:cubicBezTo>
                  <a:cubicBezTo>
                    <a:pt x="119" y="953"/>
                    <a:pt x="136" y="957"/>
                    <a:pt x="156" y="957"/>
                  </a:cubicBezTo>
                  <a:cubicBezTo>
                    <a:pt x="207" y="957"/>
                    <a:pt x="256" y="928"/>
                    <a:pt x="279" y="877"/>
                  </a:cubicBezTo>
                  <a:cubicBezTo>
                    <a:pt x="502" y="380"/>
                    <a:pt x="863" y="272"/>
                    <a:pt x="1136" y="272"/>
                  </a:cubicBezTo>
                  <a:cubicBezTo>
                    <a:pt x="1337" y="272"/>
                    <a:pt x="1489" y="330"/>
                    <a:pt x="1504" y="336"/>
                  </a:cubicBezTo>
                  <a:cubicBezTo>
                    <a:pt x="1520" y="343"/>
                    <a:pt x="1537" y="346"/>
                    <a:pt x="1554" y="346"/>
                  </a:cubicBezTo>
                  <a:cubicBezTo>
                    <a:pt x="1609" y="346"/>
                    <a:pt x="1660" y="313"/>
                    <a:pt x="1682" y="260"/>
                  </a:cubicBezTo>
                  <a:cubicBezTo>
                    <a:pt x="1710" y="190"/>
                    <a:pt x="1676" y="111"/>
                    <a:pt x="1605" y="82"/>
                  </a:cubicBezTo>
                  <a:cubicBezTo>
                    <a:pt x="1601" y="80"/>
                    <a:pt x="1399" y="1"/>
                    <a:pt x="11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40"/>
            <p:cNvSpPr/>
            <p:nvPr/>
          </p:nvSpPr>
          <p:spPr>
            <a:xfrm>
              <a:off x="5298094" y="408914"/>
              <a:ext cx="54793" cy="19429"/>
            </a:xfrm>
            <a:custGeom>
              <a:avLst/>
              <a:gdLst/>
              <a:ahLst/>
              <a:cxnLst/>
              <a:rect l="l" t="t" r="r" b="b"/>
              <a:pathLst>
                <a:path w="1833" h="650" extrusionOk="0">
                  <a:moveTo>
                    <a:pt x="965" y="0"/>
                  </a:moveTo>
                  <a:cubicBezTo>
                    <a:pt x="423" y="0"/>
                    <a:pt x="55" y="417"/>
                    <a:pt x="51" y="423"/>
                  </a:cubicBezTo>
                  <a:cubicBezTo>
                    <a:pt x="1" y="480"/>
                    <a:pt x="8" y="567"/>
                    <a:pt x="64" y="615"/>
                  </a:cubicBezTo>
                  <a:cubicBezTo>
                    <a:pt x="91" y="639"/>
                    <a:pt x="123" y="649"/>
                    <a:pt x="155" y="649"/>
                  </a:cubicBezTo>
                  <a:cubicBezTo>
                    <a:pt x="194" y="649"/>
                    <a:pt x="231" y="633"/>
                    <a:pt x="258" y="604"/>
                  </a:cubicBezTo>
                  <a:cubicBezTo>
                    <a:pt x="273" y="584"/>
                    <a:pt x="548" y="276"/>
                    <a:pt x="958" y="276"/>
                  </a:cubicBezTo>
                  <a:cubicBezTo>
                    <a:pt x="1145" y="276"/>
                    <a:pt x="1361" y="341"/>
                    <a:pt x="1593" y="526"/>
                  </a:cubicBezTo>
                  <a:cubicBezTo>
                    <a:pt x="1618" y="547"/>
                    <a:pt x="1648" y="557"/>
                    <a:pt x="1678" y="557"/>
                  </a:cubicBezTo>
                  <a:cubicBezTo>
                    <a:pt x="1718" y="557"/>
                    <a:pt x="1758" y="539"/>
                    <a:pt x="1785" y="505"/>
                  </a:cubicBezTo>
                  <a:cubicBezTo>
                    <a:pt x="1833" y="444"/>
                    <a:pt x="1822" y="360"/>
                    <a:pt x="1764" y="312"/>
                  </a:cubicBezTo>
                  <a:cubicBezTo>
                    <a:pt x="1475" y="81"/>
                    <a:pt x="1203" y="0"/>
                    <a:pt x="9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40"/>
            <p:cNvSpPr/>
            <p:nvPr/>
          </p:nvSpPr>
          <p:spPr>
            <a:xfrm>
              <a:off x="5260997" y="492277"/>
              <a:ext cx="24930" cy="36406"/>
            </a:xfrm>
            <a:custGeom>
              <a:avLst/>
              <a:gdLst/>
              <a:ahLst/>
              <a:cxnLst/>
              <a:rect l="l" t="t" r="r" b="b"/>
              <a:pathLst>
                <a:path w="834" h="1218" extrusionOk="0">
                  <a:moveTo>
                    <a:pt x="76" y="1"/>
                  </a:moveTo>
                  <a:cubicBezTo>
                    <a:pt x="71" y="1"/>
                    <a:pt x="65" y="1"/>
                    <a:pt x="60" y="3"/>
                  </a:cubicBezTo>
                  <a:cubicBezTo>
                    <a:pt x="24" y="10"/>
                    <a:pt x="1" y="46"/>
                    <a:pt x="9" y="83"/>
                  </a:cubicBezTo>
                  <a:lnTo>
                    <a:pt x="156" y="728"/>
                  </a:lnTo>
                  <a:cubicBezTo>
                    <a:pt x="159" y="747"/>
                    <a:pt x="172" y="763"/>
                    <a:pt x="187" y="772"/>
                  </a:cubicBezTo>
                  <a:cubicBezTo>
                    <a:pt x="198" y="777"/>
                    <a:pt x="210" y="780"/>
                    <a:pt x="222" y="780"/>
                  </a:cubicBezTo>
                  <a:cubicBezTo>
                    <a:pt x="229" y="780"/>
                    <a:pt x="236" y="779"/>
                    <a:pt x="242" y="778"/>
                  </a:cubicBezTo>
                  <a:cubicBezTo>
                    <a:pt x="307" y="757"/>
                    <a:pt x="412" y="735"/>
                    <a:pt x="505" y="735"/>
                  </a:cubicBezTo>
                  <a:cubicBezTo>
                    <a:pt x="585" y="735"/>
                    <a:pt x="656" y="752"/>
                    <a:pt x="681" y="800"/>
                  </a:cubicBezTo>
                  <a:cubicBezTo>
                    <a:pt x="690" y="817"/>
                    <a:pt x="693" y="833"/>
                    <a:pt x="686" y="854"/>
                  </a:cubicBezTo>
                  <a:cubicBezTo>
                    <a:pt x="655" y="943"/>
                    <a:pt x="499" y="1043"/>
                    <a:pt x="407" y="1088"/>
                  </a:cubicBezTo>
                  <a:cubicBezTo>
                    <a:pt x="375" y="1105"/>
                    <a:pt x="361" y="1146"/>
                    <a:pt x="376" y="1180"/>
                  </a:cubicBezTo>
                  <a:cubicBezTo>
                    <a:pt x="389" y="1204"/>
                    <a:pt x="413" y="1218"/>
                    <a:pt x="439" y="1218"/>
                  </a:cubicBezTo>
                  <a:cubicBezTo>
                    <a:pt x="448" y="1218"/>
                    <a:pt x="457" y="1217"/>
                    <a:pt x="468" y="1211"/>
                  </a:cubicBezTo>
                  <a:cubicBezTo>
                    <a:pt x="498" y="1197"/>
                    <a:pt x="759" y="1070"/>
                    <a:pt x="815" y="899"/>
                  </a:cubicBezTo>
                  <a:cubicBezTo>
                    <a:pt x="834" y="842"/>
                    <a:pt x="830" y="787"/>
                    <a:pt x="803" y="737"/>
                  </a:cubicBezTo>
                  <a:cubicBezTo>
                    <a:pt x="745" y="629"/>
                    <a:pt x="624" y="599"/>
                    <a:pt x="504" y="599"/>
                  </a:cubicBezTo>
                  <a:cubicBezTo>
                    <a:pt x="417" y="599"/>
                    <a:pt x="331" y="615"/>
                    <a:pt x="272" y="629"/>
                  </a:cubicBezTo>
                  <a:lnTo>
                    <a:pt x="142" y="53"/>
                  </a:lnTo>
                  <a:cubicBezTo>
                    <a:pt x="136" y="22"/>
                    <a:pt x="107"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40"/>
            <p:cNvSpPr/>
            <p:nvPr/>
          </p:nvSpPr>
          <p:spPr>
            <a:xfrm>
              <a:off x="5313668" y="475270"/>
              <a:ext cx="47230" cy="21581"/>
            </a:xfrm>
            <a:custGeom>
              <a:avLst/>
              <a:gdLst/>
              <a:ahLst/>
              <a:cxnLst/>
              <a:rect l="l" t="t" r="r" b="b"/>
              <a:pathLst>
                <a:path w="1580" h="722" extrusionOk="0">
                  <a:moveTo>
                    <a:pt x="1293" y="1"/>
                  </a:moveTo>
                  <a:cubicBezTo>
                    <a:pt x="404" y="1"/>
                    <a:pt x="37" y="589"/>
                    <a:pt x="20" y="617"/>
                  </a:cubicBezTo>
                  <a:cubicBezTo>
                    <a:pt x="1" y="649"/>
                    <a:pt x="12" y="692"/>
                    <a:pt x="43" y="711"/>
                  </a:cubicBezTo>
                  <a:cubicBezTo>
                    <a:pt x="54" y="718"/>
                    <a:pt x="65" y="721"/>
                    <a:pt x="78" y="721"/>
                  </a:cubicBezTo>
                  <a:cubicBezTo>
                    <a:pt x="101" y="721"/>
                    <a:pt x="125" y="709"/>
                    <a:pt x="137" y="686"/>
                  </a:cubicBezTo>
                  <a:cubicBezTo>
                    <a:pt x="152" y="661"/>
                    <a:pt x="485" y="136"/>
                    <a:pt x="1295" y="136"/>
                  </a:cubicBezTo>
                  <a:cubicBezTo>
                    <a:pt x="1361" y="136"/>
                    <a:pt x="1429" y="139"/>
                    <a:pt x="1501" y="147"/>
                  </a:cubicBezTo>
                  <a:cubicBezTo>
                    <a:pt x="1503" y="147"/>
                    <a:pt x="1506" y="147"/>
                    <a:pt x="1508" y="147"/>
                  </a:cubicBezTo>
                  <a:cubicBezTo>
                    <a:pt x="1542" y="147"/>
                    <a:pt x="1573" y="120"/>
                    <a:pt x="1577" y="86"/>
                  </a:cubicBezTo>
                  <a:cubicBezTo>
                    <a:pt x="1580" y="49"/>
                    <a:pt x="1552" y="16"/>
                    <a:pt x="1515" y="13"/>
                  </a:cubicBezTo>
                  <a:cubicBezTo>
                    <a:pt x="1438" y="5"/>
                    <a:pt x="1364" y="1"/>
                    <a:pt x="12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40"/>
            <p:cNvSpPr/>
            <p:nvPr/>
          </p:nvSpPr>
          <p:spPr>
            <a:xfrm>
              <a:off x="5164893" y="508776"/>
              <a:ext cx="50668" cy="11478"/>
            </a:xfrm>
            <a:custGeom>
              <a:avLst/>
              <a:gdLst/>
              <a:ahLst/>
              <a:cxnLst/>
              <a:rect l="l" t="t" r="r" b="b"/>
              <a:pathLst>
                <a:path w="1695" h="384" extrusionOk="0">
                  <a:moveTo>
                    <a:pt x="869" y="0"/>
                  </a:moveTo>
                  <a:cubicBezTo>
                    <a:pt x="362" y="0"/>
                    <a:pt x="53" y="249"/>
                    <a:pt x="34" y="264"/>
                  </a:cubicBezTo>
                  <a:cubicBezTo>
                    <a:pt x="6" y="286"/>
                    <a:pt x="1" y="331"/>
                    <a:pt x="26" y="360"/>
                  </a:cubicBezTo>
                  <a:cubicBezTo>
                    <a:pt x="39" y="375"/>
                    <a:pt x="58" y="384"/>
                    <a:pt x="78" y="384"/>
                  </a:cubicBezTo>
                  <a:cubicBezTo>
                    <a:pt x="94" y="384"/>
                    <a:pt x="108" y="381"/>
                    <a:pt x="121" y="371"/>
                  </a:cubicBezTo>
                  <a:cubicBezTo>
                    <a:pt x="125" y="367"/>
                    <a:pt x="407" y="141"/>
                    <a:pt x="872" y="141"/>
                  </a:cubicBezTo>
                  <a:cubicBezTo>
                    <a:pt x="1077" y="141"/>
                    <a:pt x="1318" y="185"/>
                    <a:pt x="1587" y="312"/>
                  </a:cubicBezTo>
                  <a:cubicBezTo>
                    <a:pt x="1596" y="316"/>
                    <a:pt x="1605" y="318"/>
                    <a:pt x="1614" y="318"/>
                  </a:cubicBezTo>
                  <a:cubicBezTo>
                    <a:pt x="1639" y="318"/>
                    <a:pt x="1665" y="303"/>
                    <a:pt x="1676" y="278"/>
                  </a:cubicBezTo>
                  <a:cubicBezTo>
                    <a:pt x="1694" y="243"/>
                    <a:pt x="1679" y="202"/>
                    <a:pt x="1645" y="186"/>
                  </a:cubicBezTo>
                  <a:cubicBezTo>
                    <a:pt x="1353" y="48"/>
                    <a:pt x="1092" y="0"/>
                    <a:pt x="8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40"/>
            <p:cNvSpPr/>
            <p:nvPr/>
          </p:nvSpPr>
          <p:spPr>
            <a:xfrm>
              <a:off x="5334294" y="495176"/>
              <a:ext cx="75389" cy="61663"/>
            </a:xfrm>
            <a:custGeom>
              <a:avLst/>
              <a:gdLst/>
              <a:ahLst/>
              <a:cxnLst/>
              <a:rect l="l" t="t" r="r" b="b"/>
              <a:pathLst>
                <a:path w="2522" h="2063" extrusionOk="0">
                  <a:moveTo>
                    <a:pt x="1327" y="0"/>
                  </a:moveTo>
                  <a:cubicBezTo>
                    <a:pt x="1230" y="0"/>
                    <a:pt x="1131" y="11"/>
                    <a:pt x="1031" y="34"/>
                  </a:cubicBezTo>
                  <a:cubicBezTo>
                    <a:pt x="406" y="177"/>
                    <a:pt x="1" y="741"/>
                    <a:pt x="128" y="1292"/>
                  </a:cubicBezTo>
                  <a:cubicBezTo>
                    <a:pt x="235" y="1755"/>
                    <a:pt x="683" y="2062"/>
                    <a:pt x="1196" y="2062"/>
                  </a:cubicBezTo>
                  <a:cubicBezTo>
                    <a:pt x="1293" y="2062"/>
                    <a:pt x="1392" y="2051"/>
                    <a:pt x="1491" y="2029"/>
                  </a:cubicBezTo>
                  <a:cubicBezTo>
                    <a:pt x="2117" y="1885"/>
                    <a:pt x="2522" y="1320"/>
                    <a:pt x="2395" y="769"/>
                  </a:cubicBezTo>
                  <a:cubicBezTo>
                    <a:pt x="2288" y="307"/>
                    <a:pt x="1839" y="0"/>
                    <a:pt x="1327" y="0"/>
                  </a:cubicBezTo>
                  <a:close/>
                </a:path>
              </a:pathLst>
            </a:custGeom>
            <a:solidFill>
              <a:srgbClr val="A05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40"/>
            <p:cNvSpPr/>
            <p:nvPr/>
          </p:nvSpPr>
          <p:spPr>
            <a:xfrm>
              <a:off x="5134014" y="536036"/>
              <a:ext cx="70576" cy="61245"/>
            </a:xfrm>
            <a:custGeom>
              <a:avLst/>
              <a:gdLst/>
              <a:ahLst/>
              <a:cxnLst/>
              <a:rect l="l" t="t" r="r" b="b"/>
              <a:pathLst>
                <a:path w="2361" h="2049" extrusionOk="0">
                  <a:moveTo>
                    <a:pt x="1189" y="0"/>
                  </a:moveTo>
                  <a:cubicBezTo>
                    <a:pt x="1176" y="0"/>
                    <a:pt x="1162" y="1"/>
                    <a:pt x="1148" y="1"/>
                  </a:cubicBezTo>
                  <a:cubicBezTo>
                    <a:pt x="506" y="21"/>
                    <a:pt x="0" y="495"/>
                    <a:pt x="17" y="1060"/>
                  </a:cubicBezTo>
                  <a:cubicBezTo>
                    <a:pt x="35" y="1612"/>
                    <a:pt x="546" y="2048"/>
                    <a:pt x="1170" y="2048"/>
                  </a:cubicBezTo>
                  <a:cubicBezTo>
                    <a:pt x="1184" y="2048"/>
                    <a:pt x="1198" y="2048"/>
                    <a:pt x="1211" y="2048"/>
                  </a:cubicBezTo>
                  <a:cubicBezTo>
                    <a:pt x="1854" y="2028"/>
                    <a:pt x="2360" y="1554"/>
                    <a:pt x="2343" y="989"/>
                  </a:cubicBezTo>
                  <a:cubicBezTo>
                    <a:pt x="2327" y="437"/>
                    <a:pt x="1816" y="0"/>
                    <a:pt x="1189" y="0"/>
                  </a:cubicBezTo>
                  <a:close/>
                </a:path>
              </a:pathLst>
            </a:custGeom>
            <a:solidFill>
              <a:srgbClr val="A05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40"/>
            <p:cNvSpPr/>
            <p:nvPr/>
          </p:nvSpPr>
          <p:spPr>
            <a:xfrm>
              <a:off x="5042901" y="208412"/>
              <a:ext cx="384178" cy="323798"/>
            </a:xfrm>
            <a:custGeom>
              <a:avLst/>
              <a:gdLst/>
              <a:ahLst/>
              <a:cxnLst/>
              <a:rect l="l" t="t" r="r" b="b"/>
              <a:pathLst>
                <a:path w="12852" h="10833" extrusionOk="0">
                  <a:moveTo>
                    <a:pt x="6812" y="1"/>
                  </a:moveTo>
                  <a:cubicBezTo>
                    <a:pt x="5938" y="1"/>
                    <a:pt x="5610" y="500"/>
                    <a:pt x="5504" y="734"/>
                  </a:cubicBezTo>
                  <a:cubicBezTo>
                    <a:pt x="5370" y="615"/>
                    <a:pt x="5112" y="450"/>
                    <a:pt x="4727" y="450"/>
                  </a:cubicBezTo>
                  <a:cubicBezTo>
                    <a:pt x="4047" y="450"/>
                    <a:pt x="2967" y="966"/>
                    <a:pt x="1460" y="3165"/>
                  </a:cubicBezTo>
                  <a:cubicBezTo>
                    <a:pt x="868" y="4029"/>
                    <a:pt x="560" y="4871"/>
                    <a:pt x="440" y="5662"/>
                  </a:cubicBezTo>
                  <a:cubicBezTo>
                    <a:pt x="1" y="8605"/>
                    <a:pt x="2192" y="10832"/>
                    <a:pt x="2192" y="10832"/>
                  </a:cubicBezTo>
                  <a:cubicBezTo>
                    <a:pt x="2180" y="10057"/>
                    <a:pt x="2240" y="9148"/>
                    <a:pt x="2432" y="8517"/>
                  </a:cubicBezTo>
                  <a:cubicBezTo>
                    <a:pt x="4299" y="7490"/>
                    <a:pt x="5852" y="6229"/>
                    <a:pt x="6137" y="4390"/>
                  </a:cubicBezTo>
                  <a:cubicBezTo>
                    <a:pt x="6785" y="5642"/>
                    <a:pt x="9452" y="6170"/>
                    <a:pt x="11268" y="6375"/>
                  </a:cubicBezTo>
                  <a:cubicBezTo>
                    <a:pt x="11682" y="6888"/>
                    <a:pt x="12105" y="8057"/>
                    <a:pt x="12381" y="8780"/>
                  </a:cubicBezTo>
                  <a:cubicBezTo>
                    <a:pt x="12381" y="8780"/>
                    <a:pt x="12820" y="7723"/>
                    <a:pt x="12834" y="6322"/>
                  </a:cubicBezTo>
                  <a:cubicBezTo>
                    <a:pt x="12851" y="4782"/>
                    <a:pt x="12352" y="2829"/>
                    <a:pt x="10192" y="1396"/>
                  </a:cubicBezTo>
                  <a:cubicBezTo>
                    <a:pt x="8590" y="330"/>
                    <a:pt x="7521" y="1"/>
                    <a:pt x="68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40"/>
            <p:cNvSpPr/>
            <p:nvPr/>
          </p:nvSpPr>
          <p:spPr>
            <a:xfrm>
              <a:off x="5056174" y="208471"/>
              <a:ext cx="370906" cy="188935"/>
            </a:xfrm>
            <a:custGeom>
              <a:avLst/>
              <a:gdLst/>
              <a:ahLst/>
              <a:cxnLst/>
              <a:rect l="l" t="t" r="r" b="b"/>
              <a:pathLst>
                <a:path w="12408" h="6321" extrusionOk="0">
                  <a:moveTo>
                    <a:pt x="6371" y="1"/>
                  </a:moveTo>
                  <a:cubicBezTo>
                    <a:pt x="5497" y="1"/>
                    <a:pt x="5169" y="500"/>
                    <a:pt x="5063" y="734"/>
                  </a:cubicBezTo>
                  <a:cubicBezTo>
                    <a:pt x="4929" y="615"/>
                    <a:pt x="4672" y="450"/>
                    <a:pt x="4287" y="450"/>
                  </a:cubicBezTo>
                  <a:cubicBezTo>
                    <a:pt x="3607" y="450"/>
                    <a:pt x="2528" y="966"/>
                    <a:pt x="1019" y="3166"/>
                  </a:cubicBezTo>
                  <a:cubicBezTo>
                    <a:pt x="426" y="4028"/>
                    <a:pt x="120" y="4871"/>
                    <a:pt x="0" y="5661"/>
                  </a:cubicBezTo>
                  <a:cubicBezTo>
                    <a:pt x="946" y="4061"/>
                    <a:pt x="2777" y="1400"/>
                    <a:pt x="4507" y="1400"/>
                  </a:cubicBezTo>
                  <a:cubicBezTo>
                    <a:pt x="4739" y="1400"/>
                    <a:pt x="4970" y="1447"/>
                    <a:pt x="5196" y="1552"/>
                  </a:cubicBezTo>
                  <a:cubicBezTo>
                    <a:pt x="5196" y="1552"/>
                    <a:pt x="5628" y="788"/>
                    <a:pt x="6529" y="788"/>
                  </a:cubicBezTo>
                  <a:cubicBezTo>
                    <a:pt x="6747" y="788"/>
                    <a:pt x="6993" y="833"/>
                    <a:pt x="7267" y="944"/>
                  </a:cubicBezTo>
                  <a:cubicBezTo>
                    <a:pt x="8603" y="1487"/>
                    <a:pt x="11450" y="2734"/>
                    <a:pt x="12390" y="6320"/>
                  </a:cubicBezTo>
                  <a:cubicBezTo>
                    <a:pt x="12407" y="4780"/>
                    <a:pt x="11908" y="2827"/>
                    <a:pt x="9751" y="1396"/>
                  </a:cubicBezTo>
                  <a:cubicBezTo>
                    <a:pt x="8149" y="330"/>
                    <a:pt x="7080" y="1"/>
                    <a:pt x="6371"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40"/>
            <p:cNvSpPr/>
            <p:nvPr/>
          </p:nvSpPr>
          <p:spPr>
            <a:xfrm>
              <a:off x="5176252" y="719052"/>
              <a:ext cx="363403" cy="480840"/>
            </a:xfrm>
            <a:custGeom>
              <a:avLst/>
              <a:gdLst/>
              <a:ahLst/>
              <a:cxnLst/>
              <a:rect l="l" t="t" r="r" b="b"/>
              <a:pathLst>
                <a:path w="12157" h="16087" extrusionOk="0">
                  <a:moveTo>
                    <a:pt x="6710" y="0"/>
                  </a:moveTo>
                  <a:cubicBezTo>
                    <a:pt x="6662" y="0"/>
                    <a:pt x="6613" y="5"/>
                    <a:pt x="6564" y="15"/>
                  </a:cubicBezTo>
                  <a:lnTo>
                    <a:pt x="2861" y="746"/>
                  </a:lnTo>
                  <a:cubicBezTo>
                    <a:pt x="2516" y="814"/>
                    <a:pt x="2247" y="1119"/>
                    <a:pt x="2190" y="1506"/>
                  </a:cubicBezTo>
                  <a:lnTo>
                    <a:pt x="1618" y="5351"/>
                  </a:lnTo>
                  <a:lnTo>
                    <a:pt x="0" y="15820"/>
                  </a:lnTo>
                  <a:lnTo>
                    <a:pt x="3909" y="16086"/>
                  </a:lnTo>
                  <a:lnTo>
                    <a:pt x="5725" y="8845"/>
                  </a:lnTo>
                  <a:lnTo>
                    <a:pt x="8376" y="15892"/>
                  </a:lnTo>
                  <a:cubicBezTo>
                    <a:pt x="8376" y="15892"/>
                    <a:pt x="12156" y="15522"/>
                    <a:pt x="12019" y="15193"/>
                  </a:cubicBezTo>
                  <a:cubicBezTo>
                    <a:pt x="11879" y="14865"/>
                    <a:pt x="9078" y="4395"/>
                    <a:pt x="9078" y="4395"/>
                  </a:cubicBezTo>
                  <a:lnTo>
                    <a:pt x="7450" y="523"/>
                  </a:lnTo>
                  <a:cubicBezTo>
                    <a:pt x="7312" y="198"/>
                    <a:pt x="7021" y="0"/>
                    <a:pt x="67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40"/>
            <p:cNvSpPr/>
            <p:nvPr/>
          </p:nvSpPr>
          <p:spPr>
            <a:xfrm>
              <a:off x="5337372" y="612465"/>
              <a:ext cx="47798" cy="127810"/>
            </a:xfrm>
            <a:custGeom>
              <a:avLst/>
              <a:gdLst/>
              <a:ahLst/>
              <a:cxnLst/>
              <a:rect l="l" t="t" r="r" b="b"/>
              <a:pathLst>
                <a:path w="1599" h="4276" extrusionOk="0">
                  <a:moveTo>
                    <a:pt x="610" y="0"/>
                  </a:moveTo>
                  <a:cubicBezTo>
                    <a:pt x="420" y="0"/>
                    <a:pt x="216" y="54"/>
                    <a:pt x="1" y="144"/>
                  </a:cubicBezTo>
                  <a:lnTo>
                    <a:pt x="873" y="4276"/>
                  </a:lnTo>
                  <a:lnTo>
                    <a:pt x="1599" y="4150"/>
                  </a:lnTo>
                  <a:lnTo>
                    <a:pt x="773" y="14"/>
                  </a:lnTo>
                  <a:cubicBezTo>
                    <a:pt x="720" y="5"/>
                    <a:pt x="665" y="0"/>
                    <a:pt x="6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40"/>
            <p:cNvSpPr/>
            <p:nvPr/>
          </p:nvSpPr>
          <p:spPr>
            <a:xfrm>
              <a:off x="5366906" y="723416"/>
              <a:ext cx="13063" cy="13092"/>
            </a:xfrm>
            <a:custGeom>
              <a:avLst/>
              <a:gdLst/>
              <a:ahLst/>
              <a:cxnLst/>
              <a:rect l="l" t="t" r="r" b="b"/>
              <a:pathLst>
                <a:path w="437" h="438" extrusionOk="0">
                  <a:moveTo>
                    <a:pt x="222" y="0"/>
                  </a:moveTo>
                  <a:cubicBezTo>
                    <a:pt x="221" y="0"/>
                    <a:pt x="220" y="0"/>
                    <a:pt x="220" y="0"/>
                  </a:cubicBezTo>
                  <a:cubicBezTo>
                    <a:pt x="100" y="0"/>
                    <a:pt x="1" y="98"/>
                    <a:pt x="1" y="219"/>
                  </a:cubicBezTo>
                  <a:cubicBezTo>
                    <a:pt x="1" y="339"/>
                    <a:pt x="97" y="438"/>
                    <a:pt x="220" y="438"/>
                  </a:cubicBezTo>
                  <a:cubicBezTo>
                    <a:pt x="338" y="438"/>
                    <a:pt x="437" y="342"/>
                    <a:pt x="437" y="219"/>
                  </a:cubicBezTo>
                  <a:cubicBezTo>
                    <a:pt x="437" y="99"/>
                    <a:pt x="341" y="0"/>
                    <a:pt x="2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40"/>
            <p:cNvSpPr/>
            <p:nvPr/>
          </p:nvSpPr>
          <p:spPr>
            <a:xfrm>
              <a:off x="5233257" y="636676"/>
              <a:ext cx="44749" cy="125090"/>
            </a:xfrm>
            <a:custGeom>
              <a:avLst/>
              <a:gdLst/>
              <a:ahLst/>
              <a:cxnLst/>
              <a:rect l="l" t="t" r="r" b="b"/>
              <a:pathLst>
                <a:path w="1497" h="4185" extrusionOk="0">
                  <a:moveTo>
                    <a:pt x="707" y="0"/>
                  </a:moveTo>
                  <a:cubicBezTo>
                    <a:pt x="421" y="20"/>
                    <a:pt x="189" y="112"/>
                    <a:pt x="0" y="260"/>
                  </a:cubicBezTo>
                  <a:lnTo>
                    <a:pt x="748" y="4184"/>
                  </a:lnTo>
                  <a:lnTo>
                    <a:pt x="1496" y="4017"/>
                  </a:lnTo>
                  <a:cubicBezTo>
                    <a:pt x="1496" y="3957"/>
                    <a:pt x="707" y="0"/>
                    <a:pt x="7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40"/>
            <p:cNvSpPr/>
            <p:nvPr/>
          </p:nvSpPr>
          <p:spPr>
            <a:xfrm>
              <a:off x="5259144" y="745266"/>
              <a:ext cx="13422" cy="13421"/>
            </a:xfrm>
            <a:custGeom>
              <a:avLst/>
              <a:gdLst/>
              <a:ahLst/>
              <a:cxnLst/>
              <a:rect l="l" t="t" r="r" b="b"/>
              <a:pathLst>
                <a:path w="449" h="449" extrusionOk="0">
                  <a:moveTo>
                    <a:pt x="225" y="1"/>
                  </a:moveTo>
                  <a:cubicBezTo>
                    <a:pt x="101" y="1"/>
                    <a:pt x="1" y="101"/>
                    <a:pt x="1" y="224"/>
                  </a:cubicBezTo>
                  <a:cubicBezTo>
                    <a:pt x="1" y="348"/>
                    <a:pt x="101" y="448"/>
                    <a:pt x="225" y="448"/>
                  </a:cubicBezTo>
                  <a:cubicBezTo>
                    <a:pt x="348" y="448"/>
                    <a:pt x="448" y="348"/>
                    <a:pt x="448" y="224"/>
                  </a:cubicBezTo>
                  <a:cubicBezTo>
                    <a:pt x="448" y="101"/>
                    <a:pt x="348" y="1"/>
                    <a:pt x="2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40"/>
            <p:cNvSpPr/>
            <p:nvPr/>
          </p:nvSpPr>
          <p:spPr>
            <a:xfrm>
              <a:off x="5226621" y="849044"/>
              <a:ext cx="218514" cy="31504"/>
            </a:xfrm>
            <a:custGeom>
              <a:avLst/>
              <a:gdLst/>
              <a:ahLst/>
              <a:cxnLst/>
              <a:rect l="l" t="t" r="r" b="b"/>
              <a:pathLst>
                <a:path w="7310" h="1054" extrusionOk="0">
                  <a:moveTo>
                    <a:pt x="7233" y="0"/>
                  </a:moveTo>
                  <a:cubicBezTo>
                    <a:pt x="7228" y="0"/>
                    <a:pt x="7223" y="1"/>
                    <a:pt x="7218" y="2"/>
                  </a:cubicBezTo>
                  <a:cubicBezTo>
                    <a:pt x="4944" y="567"/>
                    <a:pt x="2537" y="875"/>
                    <a:pt x="67" y="918"/>
                  </a:cubicBezTo>
                  <a:cubicBezTo>
                    <a:pt x="30" y="918"/>
                    <a:pt x="1" y="949"/>
                    <a:pt x="1" y="987"/>
                  </a:cubicBezTo>
                  <a:cubicBezTo>
                    <a:pt x="2" y="1024"/>
                    <a:pt x="32" y="1054"/>
                    <a:pt x="68" y="1054"/>
                  </a:cubicBezTo>
                  <a:cubicBezTo>
                    <a:pt x="2551" y="1010"/>
                    <a:pt x="4966" y="700"/>
                    <a:pt x="7251" y="135"/>
                  </a:cubicBezTo>
                  <a:cubicBezTo>
                    <a:pt x="7288" y="126"/>
                    <a:pt x="7309" y="87"/>
                    <a:pt x="7301" y="52"/>
                  </a:cubicBezTo>
                  <a:cubicBezTo>
                    <a:pt x="7294" y="21"/>
                    <a:pt x="7265" y="0"/>
                    <a:pt x="72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40"/>
            <p:cNvSpPr/>
            <p:nvPr/>
          </p:nvSpPr>
          <p:spPr>
            <a:xfrm>
              <a:off x="5223871" y="862674"/>
              <a:ext cx="226077" cy="31923"/>
            </a:xfrm>
            <a:custGeom>
              <a:avLst/>
              <a:gdLst/>
              <a:ahLst/>
              <a:cxnLst/>
              <a:rect l="l" t="t" r="r" b="b"/>
              <a:pathLst>
                <a:path w="7563" h="1068" extrusionOk="0">
                  <a:moveTo>
                    <a:pt x="7486" y="1"/>
                  </a:moveTo>
                  <a:cubicBezTo>
                    <a:pt x="7480" y="1"/>
                    <a:pt x="7474" y="2"/>
                    <a:pt x="7468" y="4"/>
                  </a:cubicBezTo>
                  <a:cubicBezTo>
                    <a:pt x="5235" y="620"/>
                    <a:pt x="3003" y="932"/>
                    <a:pt x="816" y="932"/>
                  </a:cubicBezTo>
                  <a:cubicBezTo>
                    <a:pt x="568" y="932"/>
                    <a:pt x="320" y="928"/>
                    <a:pt x="73" y="920"/>
                  </a:cubicBezTo>
                  <a:cubicBezTo>
                    <a:pt x="31" y="920"/>
                    <a:pt x="4" y="948"/>
                    <a:pt x="2" y="985"/>
                  </a:cubicBezTo>
                  <a:cubicBezTo>
                    <a:pt x="1" y="1021"/>
                    <a:pt x="31" y="1054"/>
                    <a:pt x="67" y="1055"/>
                  </a:cubicBezTo>
                  <a:cubicBezTo>
                    <a:pt x="318" y="1064"/>
                    <a:pt x="567" y="1068"/>
                    <a:pt x="817" y="1068"/>
                  </a:cubicBezTo>
                  <a:cubicBezTo>
                    <a:pt x="3016" y="1068"/>
                    <a:pt x="5262" y="754"/>
                    <a:pt x="7504" y="136"/>
                  </a:cubicBezTo>
                  <a:cubicBezTo>
                    <a:pt x="7541" y="125"/>
                    <a:pt x="7562" y="88"/>
                    <a:pt x="7551" y="52"/>
                  </a:cubicBezTo>
                  <a:cubicBezTo>
                    <a:pt x="7543" y="22"/>
                    <a:pt x="7516" y="1"/>
                    <a:pt x="7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40"/>
            <p:cNvSpPr/>
            <p:nvPr/>
          </p:nvSpPr>
          <p:spPr>
            <a:xfrm>
              <a:off x="5270413" y="759673"/>
              <a:ext cx="117029" cy="88833"/>
            </a:xfrm>
            <a:custGeom>
              <a:avLst/>
              <a:gdLst/>
              <a:ahLst/>
              <a:cxnLst/>
              <a:rect l="l" t="t" r="r" b="b"/>
              <a:pathLst>
                <a:path w="3915" h="2972" extrusionOk="0">
                  <a:moveTo>
                    <a:pt x="3491" y="148"/>
                  </a:moveTo>
                  <a:lnTo>
                    <a:pt x="3491" y="148"/>
                  </a:lnTo>
                  <a:cubicBezTo>
                    <a:pt x="3657" y="972"/>
                    <a:pt x="3760" y="1694"/>
                    <a:pt x="3431" y="2179"/>
                  </a:cubicBezTo>
                  <a:cubicBezTo>
                    <a:pt x="3225" y="2484"/>
                    <a:pt x="2859" y="2680"/>
                    <a:pt x="2313" y="2781"/>
                  </a:cubicBezTo>
                  <a:cubicBezTo>
                    <a:pt x="2114" y="2817"/>
                    <a:pt x="1930" y="2836"/>
                    <a:pt x="1761" y="2836"/>
                  </a:cubicBezTo>
                  <a:cubicBezTo>
                    <a:pt x="1392" y="2836"/>
                    <a:pt x="1095" y="2748"/>
                    <a:pt x="860" y="2570"/>
                  </a:cubicBezTo>
                  <a:cubicBezTo>
                    <a:pt x="368" y="2200"/>
                    <a:pt x="221" y="1490"/>
                    <a:pt x="146" y="769"/>
                  </a:cubicBezTo>
                  <a:lnTo>
                    <a:pt x="3491" y="148"/>
                  </a:lnTo>
                  <a:close/>
                  <a:moveTo>
                    <a:pt x="3547" y="0"/>
                  </a:moveTo>
                  <a:cubicBezTo>
                    <a:pt x="3543" y="0"/>
                    <a:pt x="3539" y="0"/>
                    <a:pt x="3535" y="1"/>
                  </a:cubicBezTo>
                  <a:lnTo>
                    <a:pt x="61" y="648"/>
                  </a:lnTo>
                  <a:cubicBezTo>
                    <a:pt x="26" y="655"/>
                    <a:pt x="1" y="686"/>
                    <a:pt x="5" y="721"/>
                  </a:cubicBezTo>
                  <a:cubicBezTo>
                    <a:pt x="83" y="1495"/>
                    <a:pt x="231" y="2267"/>
                    <a:pt x="778" y="2680"/>
                  </a:cubicBezTo>
                  <a:cubicBezTo>
                    <a:pt x="1038" y="2874"/>
                    <a:pt x="1363" y="2971"/>
                    <a:pt x="1762" y="2971"/>
                  </a:cubicBezTo>
                  <a:cubicBezTo>
                    <a:pt x="1939" y="2971"/>
                    <a:pt x="2131" y="2954"/>
                    <a:pt x="2341" y="2915"/>
                  </a:cubicBezTo>
                  <a:cubicBezTo>
                    <a:pt x="2925" y="2807"/>
                    <a:pt x="3321" y="2591"/>
                    <a:pt x="3548" y="2255"/>
                  </a:cubicBezTo>
                  <a:cubicBezTo>
                    <a:pt x="3915" y="1713"/>
                    <a:pt x="3795" y="937"/>
                    <a:pt x="3614" y="55"/>
                  </a:cubicBezTo>
                  <a:cubicBezTo>
                    <a:pt x="3608" y="24"/>
                    <a:pt x="3578" y="0"/>
                    <a:pt x="35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40"/>
            <p:cNvSpPr/>
            <p:nvPr/>
          </p:nvSpPr>
          <p:spPr>
            <a:xfrm>
              <a:off x="5415571" y="1143759"/>
              <a:ext cx="130959" cy="66685"/>
            </a:xfrm>
            <a:custGeom>
              <a:avLst/>
              <a:gdLst/>
              <a:ahLst/>
              <a:cxnLst/>
              <a:rect l="l" t="t" r="r" b="b"/>
              <a:pathLst>
                <a:path w="4381" h="2231" extrusionOk="0">
                  <a:moveTo>
                    <a:pt x="3845" y="0"/>
                  </a:moveTo>
                  <a:cubicBezTo>
                    <a:pt x="2448" y="522"/>
                    <a:pt x="1135" y="901"/>
                    <a:pt x="0" y="984"/>
                  </a:cubicBezTo>
                  <a:lnTo>
                    <a:pt x="403" y="2230"/>
                  </a:lnTo>
                  <a:cubicBezTo>
                    <a:pt x="1461" y="2218"/>
                    <a:pt x="2849" y="1968"/>
                    <a:pt x="4380" y="1611"/>
                  </a:cubicBezTo>
                  <a:lnTo>
                    <a:pt x="384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40"/>
            <p:cNvSpPr/>
            <p:nvPr/>
          </p:nvSpPr>
          <p:spPr>
            <a:xfrm>
              <a:off x="5164683" y="1153414"/>
              <a:ext cx="139239" cy="61932"/>
            </a:xfrm>
            <a:custGeom>
              <a:avLst/>
              <a:gdLst/>
              <a:ahLst/>
              <a:cxnLst/>
              <a:rect l="l" t="t" r="r" b="b"/>
              <a:pathLst>
                <a:path w="4658" h="2072" extrusionOk="0">
                  <a:moveTo>
                    <a:pt x="432" y="0"/>
                  </a:moveTo>
                  <a:lnTo>
                    <a:pt x="1" y="1677"/>
                  </a:lnTo>
                  <a:cubicBezTo>
                    <a:pt x="1556" y="1891"/>
                    <a:pt x="3043" y="2071"/>
                    <a:pt x="4044" y="2071"/>
                  </a:cubicBezTo>
                  <a:cubicBezTo>
                    <a:pt x="4146" y="2071"/>
                    <a:pt x="4243" y="2069"/>
                    <a:pt x="4335" y="2065"/>
                  </a:cubicBezTo>
                  <a:lnTo>
                    <a:pt x="4657" y="576"/>
                  </a:lnTo>
                  <a:cubicBezTo>
                    <a:pt x="3442" y="552"/>
                    <a:pt x="1991" y="321"/>
                    <a:pt x="4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40"/>
            <p:cNvSpPr/>
            <p:nvPr/>
          </p:nvSpPr>
          <p:spPr>
            <a:xfrm>
              <a:off x="5419816" y="779729"/>
              <a:ext cx="93952" cy="92390"/>
            </a:xfrm>
            <a:custGeom>
              <a:avLst/>
              <a:gdLst/>
              <a:ahLst/>
              <a:cxnLst/>
              <a:rect l="l" t="t" r="r" b="b"/>
              <a:pathLst>
                <a:path w="3143" h="3091" extrusionOk="0">
                  <a:moveTo>
                    <a:pt x="1247" y="0"/>
                  </a:moveTo>
                  <a:cubicBezTo>
                    <a:pt x="1019" y="0"/>
                    <a:pt x="783" y="67"/>
                    <a:pt x="560" y="241"/>
                  </a:cubicBezTo>
                  <a:cubicBezTo>
                    <a:pt x="231" y="495"/>
                    <a:pt x="224" y="738"/>
                    <a:pt x="409" y="928"/>
                  </a:cubicBezTo>
                  <a:cubicBezTo>
                    <a:pt x="235" y="1093"/>
                    <a:pt x="91" y="1288"/>
                    <a:pt x="43" y="1518"/>
                  </a:cubicBezTo>
                  <a:cubicBezTo>
                    <a:pt x="1" y="1729"/>
                    <a:pt x="101" y="2052"/>
                    <a:pt x="332" y="2052"/>
                  </a:cubicBezTo>
                  <a:cubicBezTo>
                    <a:pt x="340" y="2052"/>
                    <a:pt x="349" y="2051"/>
                    <a:pt x="358" y="2050"/>
                  </a:cubicBezTo>
                  <a:lnTo>
                    <a:pt x="358" y="2050"/>
                  </a:lnTo>
                  <a:cubicBezTo>
                    <a:pt x="335" y="2136"/>
                    <a:pt x="337" y="2230"/>
                    <a:pt x="373" y="2320"/>
                  </a:cubicBezTo>
                  <a:cubicBezTo>
                    <a:pt x="436" y="2470"/>
                    <a:pt x="613" y="2598"/>
                    <a:pt x="783" y="2598"/>
                  </a:cubicBezTo>
                  <a:cubicBezTo>
                    <a:pt x="830" y="2598"/>
                    <a:pt x="875" y="2588"/>
                    <a:pt x="918" y="2567"/>
                  </a:cubicBezTo>
                  <a:cubicBezTo>
                    <a:pt x="921" y="2565"/>
                    <a:pt x="921" y="2563"/>
                    <a:pt x="923" y="2563"/>
                  </a:cubicBezTo>
                  <a:lnTo>
                    <a:pt x="923" y="2563"/>
                  </a:lnTo>
                  <a:cubicBezTo>
                    <a:pt x="921" y="2709"/>
                    <a:pt x="1010" y="2846"/>
                    <a:pt x="1155" y="2900"/>
                  </a:cubicBezTo>
                  <a:cubicBezTo>
                    <a:pt x="1219" y="2923"/>
                    <a:pt x="1298" y="2946"/>
                    <a:pt x="1382" y="2946"/>
                  </a:cubicBezTo>
                  <a:cubicBezTo>
                    <a:pt x="1470" y="2946"/>
                    <a:pt x="1561" y="2921"/>
                    <a:pt x="1642" y="2845"/>
                  </a:cubicBezTo>
                  <a:cubicBezTo>
                    <a:pt x="1655" y="2963"/>
                    <a:pt x="1693" y="3021"/>
                    <a:pt x="1823" y="3069"/>
                  </a:cubicBezTo>
                  <a:cubicBezTo>
                    <a:pt x="1862" y="3084"/>
                    <a:pt x="1903" y="3091"/>
                    <a:pt x="1944" y="3091"/>
                  </a:cubicBezTo>
                  <a:cubicBezTo>
                    <a:pt x="2321" y="3091"/>
                    <a:pt x="2771" y="2536"/>
                    <a:pt x="2883" y="2292"/>
                  </a:cubicBezTo>
                  <a:cubicBezTo>
                    <a:pt x="3143" y="1734"/>
                    <a:pt x="2834" y="1161"/>
                    <a:pt x="2530" y="683"/>
                  </a:cubicBezTo>
                  <a:cubicBezTo>
                    <a:pt x="2384" y="452"/>
                    <a:pt x="1840" y="0"/>
                    <a:pt x="1247" y="0"/>
                  </a:cubicBez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40"/>
            <p:cNvSpPr/>
            <p:nvPr/>
          </p:nvSpPr>
          <p:spPr>
            <a:xfrm>
              <a:off x="5432520" y="789115"/>
              <a:ext cx="26156" cy="17366"/>
            </a:xfrm>
            <a:custGeom>
              <a:avLst/>
              <a:gdLst/>
              <a:ahLst/>
              <a:cxnLst/>
              <a:rect l="l" t="t" r="r" b="b"/>
              <a:pathLst>
                <a:path w="875" h="581" extrusionOk="0">
                  <a:moveTo>
                    <a:pt x="362" y="1"/>
                  </a:moveTo>
                  <a:cubicBezTo>
                    <a:pt x="353" y="1"/>
                    <a:pt x="344" y="5"/>
                    <a:pt x="337" y="16"/>
                  </a:cubicBezTo>
                  <a:cubicBezTo>
                    <a:pt x="275" y="103"/>
                    <a:pt x="260" y="216"/>
                    <a:pt x="273" y="322"/>
                  </a:cubicBezTo>
                  <a:cubicBezTo>
                    <a:pt x="179" y="393"/>
                    <a:pt x="88" y="470"/>
                    <a:pt x="6" y="565"/>
                  </a:cubicBezTo>
                  <a:cubicBezTo>
                    <a:pt x="1" y="571"/>
                    <a:pt x="7" y="581"/>
                    <a:pt x="14" y="581"/>
                  </a:cubicBezTo>
                  <a:cubicBezTo>
                    <a:pt x="15" y="581"/>
                    <a:pt x="17" y="580"/>
                    <a:pt x="19" y="579"/>
                  </a:cubicBezTo>
                  <a:cubicBezTo>
                    <a:pt x="252" y="350"/>
                    <a:pt x="543" y="226"/>
                    <a:pt x="836" y="95"/>
                  </a:cubicBezTo>
                  <a:cubicBezTo>
                    <a:pt x="875" y="75"/>
                    <a:pt x="852" y="22"/>
                    <a:pt x="817" y="22"/>
                  </a:cubicBezTo>
                  <a:cubicBezTo>
                    <a:pt x="813" y="22"/>
                    <a:pt x="808" y="23"/>
                    <a:pt x="802" y="26"/>
                  </a:cubicBezTo>
                  <a:cubicBezTo>
                    <a:pt x="639" y="102"/>
                    <a:pt x="478" y="181"/>
                    <a:pt x="331" y="282"/>
                  </a:cubicBezTo>
                  <a:cubicBezTo>
                    <a:pt x="330" y="199"/>
                    <a:pt x="354" y="123"/>
                    <a:pt x="390" y="47"/>
                  </a:cubicBezTo>
                  <a:cubicBezTo>
                    <a:pt x="402" y="22"/>
                    <a:pt x="383" y="1"/>
                    <a:pt x="3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40"/>
            <p:cNvSpPr/>
            <p:nvPr/>
          </p:nvSpPr>
          <p:spPr>
            <a:xfrm>
              <a:off x="5475356" y="775604"/>
              <a:ext cx="42089" cy="53174"/>
            </a:xfrm>
            <a:custGeom>
              <a:avLst/>
              <a:gdLst/>
              <a:ahLst/>
              <a:cxnLst/>
              <a:rect l="l" t="t" r="r" b="b"/>
              <a:pathLst>
                <a:path w="1408" h="1779" extrusionOk="0">
                  <a:moveTo>
                    <a:pt x="158" y="0"/>
                  </a:moveTo>
                  <a:lnTo>
                    <a:pt x="0" y="397"/>
                  </a:lnTo>
                  <a:lnTo>
                    <a:pt x="929" y="1779"/>
                  </a:lnTo>
                  <a:lnTo>
                    <a:pt x="1408" y="866"/>
                  </a:lnTo>
                  <a:lnTo>
                    <a:pt x="158" y="0"/>
                  </a:ln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40"/>
            <p:cNvSpPr/>
            <p:nvPr/>
          </p:nvSpPr>
          <p:spPr>
            <a:xfrm>
              <a:off x="5152248" y="798231"/>
              <a:ext cx="90365" cy="96425"/>
            </a:xfrm>
            <a:custGeom>
              <a:avLst/>
              <a:gdLst/>
              <a:ahLst/>
              <a:cxnLst/>
              <a:rect l="l" t="t" r="r" b="b"/>
              <a:pathLst>
                <a:path w="3023" h="3226" extrusionOk="0">
                  <a:moveTo>
                    <a:pt x="1644" y="1"/>
                  </a:moveTo>
                  <a:cubicBezTo>
                    <a:pt x="914" y="1"/>
                    <a:pt x="387" y="750"/>
                    <a:pt x="298" y="1056"/>
                  </a:cubicBezTo>
                  <a:cubicBezTo>
                    <a:pt x="137" y="1601"/>
                    <a:pt x="0" y="2237"/>
                    <a:pt x="404" y="2703"/>
                  </a:cubicBezTo>
                  <a:cubicBezTo>
                    <a:pt x="561" y="2884"/>
                    <a:pt x="1042" y="3225"/>
                    <a:pt x="1401" y="3225"/>
                  </a:cubicBezTo>
                  <a:cubicBezTo>
                    <a:pt x="1490" y="3225"/>
                    <a:pt x="1572" y="3204"/>
                    <a:pt x="1639" y="3155"/>
                  </a:cubicBezTo>
                  <a:cubicBezTo>
                    <a:pt x="1750" y="3071"/>
                    <a:pt x="1772" y="3006"/>
                    <a:pt x="1750" y="2888"/>
                  </a:cubicBezTo>
                  <a:lnTo>
                    <a:pt x="1750" y="2888"/>
                  </a:lnTo>
                  <a:cubicBezTo>
                    <a:pt x="1807" y="2917"/>
                    <a:pt x="1863" y="2929"/>
                    <a:pt x="1916" y="2929"/>
                  </a:cubicBezTo>
                  <a:cubicBezTo>
                    <a:pt x="2042" y="2929"/>
                    <a:pt x="2154" y="2862"/>
                    <a:pt x="2233" y="2805"/>
                  </a:cubicBezTo>
                  <a:cubicBezTo>
                    <a:pt x="2357" y="2716"/>
                    <a:pt x="2405" y="2556"/>
                    <a:pt x="2364" y="2416"/>
                  </a:cubicBezTo>
                  <a:lnTo>
                    <a:pt x="2364" y="2416"/>
                  </a:lnTo>
                  <a:cubicBezTo>
                    <a:pt x="2366" y="2416"/>
                    <a:pt x="2366" y="2418"/>
                    <a:pt x="2370" y="2421"/>
                  </a:cubicBezTo>
                  <a:cubicBezTo>
                    <a:pt x="2387" y="2424"/>
                    <a:pt x="2404" y="2425"/>
                    <a:pt x="2421" y="2425"/>
                  </a:cubicBezTo>
                  <a:cubicBezTo>
                    <a:pt x="2622" y="2425"/>
                    <a:pt x="2804" y="2223"/>
                    <a:pt x="2825" y="2031"/>
                  </a:cubicBezTo>
                  <a:cubicBezTo>
                    <a:pt x="2836" y="1934"/>
                    <a:pt x="2812" y="1843"/>
                    <a:pt x="2765" y="1766"/>
                  </a:cubicBezTo>
                  <a:cubicBezTo>
                    <a:pt x="3014" y="1722"/>
                    <a:pt x="3022" y="1365"/>
                    <a:pt x="2918" y="1167"/>
                  </a:cubicBezTo>
                  <a:cubicBezTo>
                    <a:pt x="2809" y="957"/>
                    <a:pt x="2617" y="813"/>
                    <a:pt x="2403" y="702"/>
                  </a:cubicBezTo>
                  <a:cubicBezTo>
                    <a:pt x="2527" y="467"/>
                    <a:pt x="2452" y="239"/>
                    <a:pt x="2068" y="85"/>
                  </a:cubicBezTo>
                  <a:cubicBezTo>
                    <a:pt x="1921" y="26"/>
                    <a:pt x="1779" y="1"/>
                    <a:pt x="1644" y="1"/>
                  </a:cubicBez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40"/>
            <p:cNvSpPr/>
            <p:nvPr/>
          </p:nvSpPr>
          <p:spPr>
            <a:xfrm>
              <a:off x="5193829" y="804717"/>
              <a:ext cx="29474" cy="13779"/>
            </a:xfrm>
            <a:custGeom>
              <a:avLst/>
              <a:gdLst/>
              <a:ahLst/>
              <a:cxnLst/>
              <a:rect l="l" t="t" r="r" b="b"/>
              <a:pathLst>
                <a:path w="986" h="461" extrusionOk="0">
                  <a:moveTo>
                    <a:pt x="487" y="1"/>
                  </a:moveTo>
                  <a:cubicBezTo>
                    <a:pt x="463" y="1"/>
                    <a:pt x="444" y="31"/>
                    <a:pt x="465" y="54"/>
                  </a:cubicBezTo>
                  <a:cubicBezTo>
                    <a:pt x="522" y="118"/>
                    <a:pt x="564" y="184"/>
                    <a:pt x="585" y="264"/>
                  </a:cubicBezTo>
                  <a:cubicBezTo>
                    <a:pt x="416" y="209"/>
                    <a:pt x="239" y="177"/>
                    <a:pt x="62" y="150"/>
                  </a:cubicBezTo>
                  <a:cubicBezTo>
                    <a:pt x="59" y="150"/>
                    <a:pt x="57" y="149"/>
                    <a:pt x="55" y="149"/>
                  </a:cubicBezTo>
                  <a:cubicBezTo>
                    <a:pt x="12" y="149"/>
                    <a:pt x="0" y="215"/>
                    <a:pt x="49" y="222"/>
                  </a:cubicBezTo>
                  <a:cubicBezTo>
                    <a:pt x="366" y="264"/>
                    <a:pt x="683" y="304"/>
                    <a:pt x="968" y="459"/>
                  </a:cubicBezTo>
                  <a:cubicBezTo>
                    <a:pt x="970" y="460"/>
                    <a:pt x="971" y="461"/>
                    <a:pt x="973" y="461"/>
                  </a:cubicBezTo>
                  <a:cubicBezTo>
                    <a:pt x="981" y="461"/>
                    <a:pt x="986" y="448"/>
                    <a:pt x="976" y="442"/>
                  </a:cubicBezTo>
                  <a:cubicBezTo>
                    <a:pt x="875" y="377"/>
                    <a:pt x="765" y="326"/>
                    <a:pt x="654" y="285"/>
                  </a:cubicBezTo>
                  <a:cubicBezTo>
                    <a:pt x="636" y="181"/>
                    <a:pt x="592" y="78"/>
                    <a:pt x="508" y="9"/>
                  </a:cubicBezTo>
                  <a:cubicBezTo>
                    <a:pt x="501" y="3"/>
                    <a:pt x="494" y="1"/>
                    <a:pt x="4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40"/>
            <p:cNvSpPr/>
            <p:nvPr/>
          </p:nvSpPr>
          <p:spPr>
            <a:xfrm>
              <a:off x="5140471" y="802266"/>
              <a:ext cx="36439" cy="57209"/>
            </a:xfrm>
            <a:custGeom>
              <a:avLst/>
              <a:gdLst/>
              <a:ahLst/>
              <a:cxnLst/>
              <a:rect l="l" t="t" r="r" b="b"/>
              <a:pathLst>
                <a:path w="1219" h="1914" extrusionOk="0">
                  <a:moveTo>
                    <a:pt x="963" y="0"/>
                  </a:moveTo>
                  <a:lnTo>
                    <a:pt x="0" y="1176"/>
                  </a:lnTo>
                  <a:lnTo>
                    <a:pt x="710" y="1913"/>
                  </a:lnTo>
                  <a:lnTo>
                    <a:pt x="1218" y="329"/>
                  </a:lnTo>
                  <a:lnTo>
                    <a:pt x="963" y="0"/>
                  </a:ln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7" name="Google Shape;1037;p40"/>
          <p:cNvGrpSpPr/>
          <p:nvPr/>
        </p:nvGrpSpPr>
        <p:grpSpPr>
          <a:xfrm>
            <a:off x="1974994" y="2681027"/>
            <a:ext cx="697687" cy="764538"/>
            <a:chOff x="7969377" y="2856516"/>
            <a:chExt cx="402682" cy="441266"/>
          </a:xfrm>
        </p:grpSpPr>
        <p:sp>
          <p:nvSpPr>
            <p:cNvPr id="1038" name="Google Shape;1038;p4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4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4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4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4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4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4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4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4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4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4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9" name="Google Shape;1049;p40"/>
          <p:cNvGrpSpPr/>
          <p:nvPr/>
        </p:nvGrpSpPr>
        <p:grpSpPr>
          <a:xfrm>
            <a:off x="165296" y="3777431"/>
            <a:ext cx="464572" cy="718913"/>
            <a:chOff x="7706772" y="521151"/>
            <a:chExt cx="268136" cy="414933"/>
          </a:xfrm>
        </p:grpSpPr>
        <p:sp>
          <p:nvSpPr>
            <p:cNvPr id="1050" name="Google Shape;1050;p40"/>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40"/>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40"/>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40"/>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40"/>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40"/>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2"/>
        <p:cNvGrpSpPr/>
        <p:nvPr/>
      </p:nvGrpSpPr>
      <p:grpSpPr>
        <a:xfrm>
          <a:off x="0" y="0"/>
          <a:ext cx="0" cy="0"/>
          <a:chOff x="0" y="0"/>
          <a:chExt cx="0" cy="0"/>
        </a:xfrm>
      </p:grpSpPr>
      <p:grpSp>
        <p:nvGrpSpPr>
          <p:cNvPr id="153" name="Google Shape;153;p28"/>
          <p:cNvGrpSpPr/>
          <p:nvPr/>
        </p:nvGrpSpPr>
        <p:grpSpPr>
          <a:xfrm>
            <a:off x="27" y="3"/>
            <a:ext cx="9143974" cy="5165916"/>
            <a:chOff x="27" y="3"/>
            <a:chExt cx="9143974" cy="5165916"/>
          </a:xfrm>
        </p:grpSpPr>
        <p:sp>
          <p:nvSpPr>
            <p:cNvPr id="154" name="Google Shape;154;p28"/>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8"/>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 name="Google Shape;156;p28"/>
          <p:cNvGrpSpPr/>
          <p:nvPr/>
        </p:nvGrpSpPr>
        <p:grpSpPr>
          <a:xfrm>
            <a:off x="5379353" y="3461757"/>
            <a:ext cx="3764636" cy="1175402"/>
            <a:chOff x="2132353" y="3387432"/>
            <a:chExt cx="3764636" cy="1175402"/>
          </a:xfrm>
        </p:grpSpPr>
        <p:sp>
          <p:nvSpPr>
            <p:cNvPr id="157" name="Google Shape;157;p28"/>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8"/>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8"/>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8"/>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8"/>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8"/>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8"/>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8"/>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8"/>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8"/>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8"/>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8"/>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8"/>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8"/>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8"/>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8"/>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 name="Google Shape;173;p28"/>
          <p:cNvGrpSpPr/>
          <p:nvPr/>
        </p:nvGrpSpPr>
        <p:grpSpPr>
          <a:xfrm>
            <a:off x="52" y="3654214"/>
            <a:ext cx="9143881" cy="1489236"/>
            <a:chOff x="626075" y="3657856"/>
            <a:chExt cx="5447326" cy="1489236"/>
          </a:xfrm>
        </p:grpSpPr>
        <p:sp>
          <p:nvSpPr>
            <p:cNvPr id="174" name="Google Shape;174;p28"/>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8"/>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8"/>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8"/>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8"/>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8"/>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8"/>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8"/>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8"/>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8"/>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8"/>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8"/>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8"/>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8"/>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8"/>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8"/>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8"/>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8"/>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8"/>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8"/>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8"/>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8"/>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8"/>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8"/>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8"/>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8"/>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8"/>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8"/>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28"/>
          <p:cNvSpPr txBox="1">
            <a:spLocks noGrp="1"/>
          </p:cNvSpPr>
          <p:nvPr>
            <p:ph type="title"/>
          </p:nvPr>
        </p:nvSpPr>
        <p:spPr>
          <a:xfrm>
            <a:off x="1367063" y="540000"/>
            <a:ext cx="2213400" cy="1981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solidFill>
                  <a:schemeClr val="l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203" name="Google Shape;203;p28"/>
          <p:cNvSpPr txBox="1">
            <a:spLocks noGrp="1"/>
          </p:cNvSpPr>
          <p:nvPr>
            <p:ph type="subTitle" idx="1"/>
          </p:nvPr>
        </p:nvSpPr>
        <p:spPr>
          <a:xfrm rot="252">
            <a:off x="3681344" y="2588648"/>
            <a:ext cx="4095300" cy="458100"/>
          </a:xfrm>
          <a:prstGeom prst="rect">
            <a:avLst/>
          </a:prstGeom>
          <a:solidFill>
            <a:schemeClr val="lt2"/>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04" name="Google Shape;204;p28"/>
          <p:cNvGrpSpPr/>
          <p:nvPr/>
        </p:nvGrpSpPr>
        <p:grpSpPr>
          <a:xfrm>
            <a:off x="227058" y="1557416"/>
            <a:ext cx="246464" cy="231319"/>
            <a:chOff x="5946283" y="1650903"/>
            <a:chExt cx="246464" cy="231319"/>
          </a:xfrm>
        </p:grpSpPr>
        <p:sp>
          <p:nvSpPr>
            <p:cNvPr id="205" name="Google Shape;205;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 name="Google Shape;207;p28"/>
          <p:cNvGrpSpPr/>
          <p:nvPr/>
        </p:nvGrpSpPr>
        <p:grpSpPr>
          <a:xfrm>
            <a:off x="473533" y="2245353"/>
            <a:ext cx="246464" cy="231319"/>
            <a:chOff x="5946283" y="1650903"/>
            <a:chExt cx="246464" cy="231319"/>
          </a:xfrm>
        </p:grpSpPr>
        <p:sp>
          <p:nvSpPr>
            <p:cNvPr id="208" name="Google Shape;208;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 name="Google Shape;210;p28"/>
          <p:cNvGrpSpPr/>
          <p:nvPr/>
        </p:nvGrpSpPr>
        <p:grpSpPr>
          <a:xfrm>
            <a:off x="6957558" y="241678"/>
            <a:ext cx="246464" cy="231319"/>
            <a:chOff x="5946283" y="1650903"/>
            <a:chExt cx="246464" cy="231319"/>
          </a:xfrm>
        </p:grpSpPr>
        <p:sp>
          <p:nvSpPr>
            <p:cNvPr id="211" name="Google Shape;211;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 name="Google Shape;213;p28"/>
          <p:cNvSpPr txBox="1">
            <a:spLocks noGrp="1"/>
          </p:cNvSpPr>
          <p:nvPr>
            <p:ph type="title" idx="2"/>
          </p:nvPr>
        </p:nvSpPr>
        <p:spPr>
          <a:xfrm>
            <a:off x="3681063" y="540000"/>
            <a:ext cx="4095300" cy="1981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2">
  <p:cSld name="BLANK_1_1_1_1_1_1">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16" name="Google Shape;216;p29"/>
          <p:cNvSpPr/>
          <p:nvPr/>
        </p:nvSpPr>
        <p:spPr>
          <a:xfrm>
            <a:off x="155208" y="1040478"/>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9"/>
          <p:cNvSpPr/>
          <p:nvPr/>
        </p:nvSpPr>
        <p:spPr>
          <a:xfrm>
            <a:off x="205278" y="1088661"/>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9"/>
          <p:cNvSpPr/>
          <p:nvPr/>
        </p:nvSpPr>
        <p:spPr>
          <a:xfrm>
            <a:off x="8310972" y="4248477"/>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9"/>
          <p:cNvSpPr/>
          <p:nvPr/>
        </p:nvSpPr>
        <p:spPr>
          <a:xfrm>
            <a:off x="178412" y="1474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9"/>
          <p:cNvSpPr/>
          <p:nvPr/>
        </p:nvSpPr>
        <p:spPr>
          <a:xfrm rot="-173684">
            <a:off x="1889099" y="5053559"/>
            <a:ext cx="85667" cy="100477"/>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9"/>
          <p:cNvSpPr/>
          <p:nvPr/>
        </p:nvSpPr>
        <p:spPr>
          <a:xfrm rot="-173684">
            <a:off x="-46391" y="4581575"/>
            <a:ext cx="4543424" cy="1377375"/>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9"/>
          <p:cNvSpPr/>
          <p:nvPr/>
        </p:nvSpPr>
        <p:spPr>
          <a:xfrm rot="-173684">
            <a:off x="1433843" y="4565824"/>
            <a:ext cx="92498" cy="102350"/>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9"/>
          <p:cNvSpPr/>
          <p:nvPr/>
        </p:nvSpPr>
        <p:spPr>
          <a:xfrm rot="-173684">
            <a:off x="55596" y="4674803"/>
            <a:ext cx="98503" cy="105160"/>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9"/>
          <p:cNvSpPr/>
          <p:nvPr/>
        </p:nvSpPr>
        <p:spPr>
          <a:xfrm rot="-173684">
            <a:off x="1554344" y="4591201"/>
            <a:ext cx="62528" cy="86210"/>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9"/>
          <p:cNvSpPr/>
          <p:nvPr/>
        </p:nvSpPr>
        <p:spPr>
          <a:xfrm rot="-173684">
            <a:off x="931631" y="5177484"/>
            <a:ext cx="170342" cy="84833"/>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9"/>
          <p:cNvSpPr/>
          <p:nvPr/>
        </p:nvSpPr>
        <p:spPr>
          <a:xfrm rot="-173684">
            <a:off x="1721887" y="4733421"/>
            <a:ext cx="239261" cy="94748"/>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9"/>
          <p:cNvSpPr/>
          <p:nvPr/>
        </p:nvSpPr>
        <p:spPr>
          <a:xfrm rot="-173684">
            <a:off x="1308976" y="4969876"/>
            <a:ext cx="239977" cy="74477"/>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9"/>
          <p:cNvSpPr/>
          <p:nvPr/>
        </p:nvSpPr>
        <p:spPr>
          <a:xfrm rot="-173684">
            <a:off x="1527446" y="5040859"/>
            <a:ext cx="275731" cy="127029"/>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9"/>
          <p:cNvSpPr/>
          <p:nvPr/>
        </p:nvSpPr>
        <p:spPr>
          <a:xfrm rot="-173684">
            <a:off x="2667501" y="5185299"/>
            <a:ext cx="34267" cy="59438"/>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9"/>
          <p:cNvSpPr/>
          <p:nvPr/>
        </p:nvSpPr>
        <p:spPr>
          <a:xfrm rot="-173684">
            <a:off x="2709961" y="5161453"/>
            <a:ext cx="24626" cy="74091"/>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9"/>
          <p:cNvSpPr/>
          <p:nvPr/>
        </p:nvSpPr>
        <p:spPr>
          <a:xfrm rot="-173684">
            <a:off x="858322" y="4943193"/>
            <a:ext cx="34322" cy="59438"/>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9"/>
          <p:cNvSpPr/>
          <p:nvPr/>
        </p:nvSpPr>
        <p:spPr>
          <a:xfrm rot="-173684">
            <a:off x="900781" y="4919294"/>
            <a:ext cx="24626" cy="74146"/>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9"/>
          <p:cNvSpPr/>
          <p:nvPr/>
        </p:nvSpPr>
        <p:spPr>
          <a:xfrm rot="-173684">
            <a:off x="1412780" y="5298331"/>
            <a:ext cx="34267" cy="59493"/>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9"/>
          <p:cNvSpPr/>
          <p:nvPr/>
        </p:nvSpPr>
        <p:spPr>
          <a:xfrm rot="-173684">
            <a:off x="1455187" y="5274541"/>
            <a:ext cx="24681" cy="74091"/>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9"/>
          <p:cNvSpPr/>
          <p:nvPr/>
        </p:nvSpPr>
        <p:spPr>
          <a:xfrm rot="-173684">
            <a:off x="1237143" y="5016813"/>
            <a:ext cx="34267" cy="59493"/>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9"/>
          <p:cNvSpPr/>
          <p:nvPr/>
        </p:nvSpPr>
        <p:spPr>
          <a:xfrm rot="-173684">
            <a:off x="1279660" y="4993019"/>
            <a:ext cx="24626" cy="74091"/>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9"/>
          <p:cNvSpPr/>
          <p:nvPr/>
        </p:nvSpPr>
        <p:spPr>
          <a:xfrm rot="-173684">
            <a:off x="860471" y="5462440"/>
            <a:ext cx="34267" cy="59383"/>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9"/>
          <p:cNvSpPr/>
          <p:nvPr/>
        </p:nvSpPr>
        <p:spPr>
          <a:xfrm rot="-173684">
            <a:off x="902928" y="5438484"/>
            <a:ext cx="24626" cy="74146"/>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9"/>
          <p:cNvSpPr/>
          <p:nvPr/>
        </p:nvSpPr>
        <p:spPr>
          <a:xfrm rot="-173684">
            <a:off x="1663649" y="4954670"/>
            <a:ext cx="39996" cy="57014"/>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p:nvPr/>
        </p:nvSpPr>
        <p:spPr>
          <a:xfrm rot="-173684">
            <a:off x="1637416" y="4928094"/>
            <a:ext cx="18345" cy="74587"/>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9"/>
          <p:cNvSpPr/>
          <p:nvPr/>
        </p:nvSpPr>
        <p:spPr>
          <a:xfrm rot="-173684">
            <a:off x="3042247" y="5240608"/>
            <a:ext cx="40051" cy="56959"/>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9"/>
          <p:cNvSpPr/>
          <p:nvPr/>
        </p:nvSpPr>
        <p:spPr>
          <a:xfrm rot="-173684">
            <a:off x="3016068" y="5214032"/>
            <a:ext cx="18290" cy="74477"/>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9"/>
          <p:cNvSpPr/>
          <p:nvPr/>
        </p:nvSpPr>
        <p:spPr>
          <a:xfrm>
            <a:off x="177538" y="4193067"/>
            <a:ext cx="655526" cy="718337"/>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9"/>
          <p:cNvSpPr/>
          <p:nvPr/>
        </p:nvSpPr>
        <p:spPr>
          <a:xfrm>
            <a:off x="540703" y="4426917"/>
            <a:ext cx="96351" cy="372574"/>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9"/>
          <p:cNvSpPr/>
          <p:nvPr/>
        </p:nvSpPr>
        <p:spPr>
          <a:xfrm>
            <a:off x="564401" y="4481365"/>
            <a:ext cx="202045" cy="157846"/>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9"/>
          <p:cNvSpPr/>
          <p:nvPr/>
        </p:nvSpPr>
        <p:spPr>
          <a:xfrm>
            <a:off x="500703" y="4416212"/>
            <a:ext cx="89489" cy="23423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9"/>
          <p:cNvSpPr/>
          <p:nvPr/>
        </p:nvSpPr>
        <p:spPr>
          <a:xfrm>
            <a:off x="579584" y="4327217"/>
            <a:ext cx="158297" cy="133517"/>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9"/>
          <p:cNvSpPr/>
          <p:nvPr/>
        </p:nvSpPr>
        <p:spPr>
          <a:xfrm>
            <a:off x="373500" y="4371106"/>
            <a:ext cx="96448" cy="372622"/>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9"/>
          <p:cNvSpPr/>
          <p:nvPr/>
        </p:nvSpPr>
        <p:spPr>
          <a:xfrm>
            <a:off x="244059" y="4425554"/>
            <a:ext cx="202093" cy="157895"/>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9"/>
          <p:cNvSpPr/>
          <p:nvPr/>
        </p:nvSpPr>
        <p:spPr>
          <a:xfrm>
            <a:off x="420410" y="4360450"/>
            <a:ext cx="89489" cy="234239"/>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9"/>
          <p:cNvSpPr/>
          <p:nvPr/>
        </p:nvSpPr>
        <p:spPr>
          <a:xfrm>
            <a:off x="272527" y="4271455"/>
            <a:ext cx="158395" cy="133420"/>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9"/>
          <p:cNvSpPr/>
          <p:nvPr/>
        </p:nvSpPr>
        <p:spPr>
          <a:xfrm>
            <a:off x="368342" y="4710398"/>
            <a:ext cx="152507" cy="6476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9"/>
          <p:cNvSpPr/>
          <p:nvPr/>
        </p:nvSpPr>
        <p:spPr>
          <a:xfrm>
            <a:off x="488829" y="4767182"/>
            <a:ext cx="152458" cy="64812"/>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9"/>
          <p:cNvSpPr/>
          <p:nvPr/>
        </p:nvSpPr>
        <p:spPr>
          <a:xfrm>
            <a:off x="833083" y="21485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9"/>
          <p:cNvSpPr/>
          <p:nvPr/>
        </p:nvSpPr>
        <p:spPr>
          <a:xfrm>
            <a:off x="883153" y="26303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9"/>
          <p:cNvSpPr/>
          <p:nvPr/>
        </p:nvSpPr>
        <p:spPr>
          <a:xfrm>
            <a:off x="8554508" y="1585528"/>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8604578" y="1633711"/>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8721583" y="296175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8771653" y="300993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5321888" y="47929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8554488" y="2038968"/>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p:nvPr/>
        </p:nvSpPr>
        <p:spPr>
          <a:xfrm>
            <a:off x="-522262" y="27153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9"/>
          <p:cNvSpPr/>
          <p:nvPr/>
        </p:nvSpPr>
        <p:spPr>
          <a:xfrm>
            <a:off x="8458962" y="11032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4"/>
        <p:cNvGrpSpPr/>
        <p:nvPr/>
      </p:nvGrpSpPr>
      <p:grpSpPr>
        <a:xfrm>
          <a:off x="0" y="0"/>
          <a:ext cx="0" cy="0"/>
          <a:chOff x="0" y="0"/>
          <a:chExt cx="0" cy="0"/>
        </a:xfrm>
      </p:grpSpPr>
      <p:grpSp>
        <p:nvGrpSpPr>
          <p:cNvPr id="265" name="Google Shape;265;p30"/>
          <p:cNvGrpSpPr/>
          <p:nvPr/>
        </p:nvGrpSpPr>
        <p:grpSpPr>
          <a:xfrm>
            <a:off x="-665677" y="302158"/>
            <a:ext cx="9809544" cy="5411954"/>
            <a:chOff x="-665677" y="302158"/>
            <a:chExt cx="9809544" cy="5411954"/>
          </a:xfrm>
        </p:grpSpPr>
        <p:sp>
          <p:nvSpPr>
            <p:cNvPr id="266" name="Google Shape;266;p30"/>
            <p:cNvSpPr/>
            <p:nvPr/>
          </p:nvSpPr>
          <p:spPr>
            <a:xfrm>
              <a:off x="1770875" y="2770990"/>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 name="Google Shape;267;p30"/>
            <p:cNvGrpSpPr/>
            <p:nvPr/>
          </p:nvGrpSpPr>
          <p:grpSpPr>
            <a:xfrm>
              <a:off x="-14" y="4224876"/>
              <a:ext cx="9143881" cy="1489236"/>
              <a:chOff x="626075" y="3657856"/>
              <a:chExt cx="5447326" cy="1489236"/>
            </a:xfrm>
          </p:grpSpPr>
          <p:sp>
            <p:nvSpPr>
              <p:cNvPr id="268" name="Google Shape;268;p30"/>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0"/>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0"/>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0"/>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0"/>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0"/>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0"/>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0"/>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0"/>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0"/>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0"/>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0"/>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0"/>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0"/>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0"/>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0"/>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0"/>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0"/>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0"/>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0"/>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0"/>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0"/>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0"/>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0"/>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0"/>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0"/>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0"/>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0"/>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6" name="Google Shape;296;p30"/>
            <p:cNvGrpSpPr/>
            <p:nvPr/>
          </p:nvGrpSpPr>
          <p:grpSpPr>
            <a:xfrm>
              <a:off x="6981358" y="347553"/>
              <a:ext cx="246464" cy="231319"/>
              <a:chOff x="5946283" y="1650903"/>
              <a:chExt cx="246464" cy="231319"/>
            </a:xfrm>
          </p:grpSpPr>
          <p:sp>
            <p:nvSpPr>
              <p:cNvPr id="297" name="Google Shape;297;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9" name="Google Shape;299;p30"/>
            <p:cNvGrpSpPr/>
            <p:nvPr/>
          </p:nvGrpSpPr>
          <p:grpSpPr>
            <a:xfrm>
              <a:off x="8695833" y="3074453"/>
              <a:ext cx="246464" cy="231319"/>
              <a:chOff x="5946283" y="1650903"/>
              <a:chExt cx="246464" cy="231319"/>
            </a:xfrm>
          </p:grpSpPr>
          <p:sp>
            <p:nvSpPr>
              <p:cNvPr id="300" name="Google Shape;300;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2" name="Google Shape;302;p30"/>
            <p:cNvGrpSpPr/>
            <p:nvPr/>
          </p:nvGrpSpPr>
          <p:grpSpPr>
            <a:xfrm>
              <a:off x="409983" y="3359853"/>
              <a:ext cx="246464" cy="231319"/>
              <a:chOff x="5946283" y="1650903"/>
              <a:chExt cx="246464" cy="231319"/>
            </a:xfrm>
          </p:grpSpPr>
          <p:sp>
            <p:nvSpPr>
              <p:cNvPr id="303" name="Google Shape;303;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30"/>
            <p:cNvGrpSpPr/>
            <p:nvPr/>
          </p:nvGrpSpPr>
          <p:grpSpPr>
            <a:xfrm>
              <a:off x="-665677" y="1754695"/>
              <a:ext cx="1992543" cy="1167134"/>
              <a:chOff x="6479176" y="2546587"/>
              <a:chExt cx="992401" cy="581271"/>
            </a:xfrm>
          </p:grpSpPr>
          <p:sp>
            <p:nvSpPr>
              <p:cNvPr id="306" name="Google Shape;306;p30"/>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0"/>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0"/>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0"/>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0"/>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0"/>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2" name="Google Shape;312;p30"/>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0"/>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0"/>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Google Shape;315;p30"/>
          <p:cNvSpPr txBox="1">
            <a:spLocks noGrp="1"/>
          </p:cNvSpPr>
          <p:nvPr>
            <p:ph type="title"/>
          </p:nvPr>
        </p:nvSpPr>
        <p:spPr>
          <a:xfrm>
            <a:off x="1882550" y="1020300"/>
            <a:ext cx="5378700" cy="3102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6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6"/>
        <p:cNvGrpSpPr/>
        <p:nvPr/>
      </p:nvGrpSpPr>
      <p:grpSpPr>
        <a:xfrm>
          <a:off x="0" y="0"/>
          <a:ext cx="0" cy="0"/>
          <a:chOff x="0" y="0"/>
          <a:chExt cx="0" cy="0"/>
        </a:xfrm>
      </p:grpSpPr>
      <p:sp>
        <p:nvSpPr>
          <p:cNvPr id="317" name="Google Shape;317;p31"/>
          <p:cNvSpPr txBox="1">
            <a:spLocks noGrp="1"/>
          </p:cNvSpPr>
          <p:nvPr>
            <p:ph type="subTitle" idx="1"/>
          </p:nvPr>
        </p:nvSpPr>
        <p:spPr>
          <a:xfrm>
            <a:off x="4702923" y="3261575"/>
            <a:ext cx="3126300" cy="634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8" name="Google Shape;318;p31"/>
          <p:cNvSpPr txBox="1">
            <a:spLocks noGrp="1"/>
          </p:cNvSpPr>
          <p:nvPr>
            <p:ph type="subTitle" idx="2"/>
          </p:nvPr>
        </p:nvSpPr>
        <p:spPr>
          <a:xfrm>
            <a:off x="1314763" y="3261575"/>
            <a:ext cx="3126300" cy="634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9" name="Google Shape;319;p31"/>
          <p:cNvSpPr txBox="1">
            <a:spLocks noGrp="1"/>
          </p:cNvSpPr>
          <p:nvPr>
            <p:ph type="subTitle" idx="3"/>
          </p:nvPr>
        </p:nvSpPr>
        <p:spPr>
          <a:xfrm>
            <a:off x="4702936" y="2794525"/>
            <a:ext cx="31263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320" name="Google Shape;320;p31"/>
          <p:cNvSpPr txBox="1">
            <a:spLocks noGrp="1"/>
          </p:cNvSpPr>
          <p:nvPr>
            <p:ph type="subTitle" idx="4"/>
          </p:nvPr>
        </p:nvSpPr>
        <p:spPr>
          <a:xfrm>
            <a:off x="1314776" y="2794525"/>
            <a:ext cx="31263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31"/>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322" name="Google Shape;322;p31"/>
          <p:cNvGrpSpPr/>
          <p:nvPr/>
        </p:nvGrpSpPr>
        <p:grpSpPr>
          <a:xfrm>
            <a:off x="-431262" y="141670"/>
            <a:ext cx="9970639" cy="5435323"/>
            <a:chOff x="-431262" y="141670"/>
            <a:chExt cx="9970639" cy="5435323"/>
          </a:xfrm>
        </p:grpSpPr>
        <p:grpSp>
          <p:nvGrpSpPr>
            <p:cNvPr id="323" name="Google Shape;323;p31"/>
            <p:cNvGrpSpPr/>
            <p:nvPr/>
          </p:nvGrpSpPr>
          <p:grpSpPr>
            <a:xfrm flipH="1">
              <a:off x="-55165" y="4295505"/>
              <a:ext cx="9253917" cy="1281488"/>
              <a:chOff x="626075" y="3657856"/>
              <a:chExt cx="5447326" cy="1489236"/>
            </a:xfrm>
          </p:grpSpPr>
          <p:sp>
            <p:nvSpPr>
              <p:cNvPr id="324" name="Google Shape;324;p31"/>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1"/>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1"/>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1"/>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1"/>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1"/>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1"/>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1"/>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1"/>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1"/>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1"/>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1"/>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1"/>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1"/>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1"/>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1"/>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1"/>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1"/>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1"/>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1"/>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1"/>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1"/>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1"/>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1"/>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1"/>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1"/>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1"/>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1"/>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2" name="Google Shape;352;p31"/>
            <p:cNvGrpSpPr/>
            <p:nvPr/>
          </p:nvGrpSpPr>
          <p:grpSpPr>
            <a:xfrm>
              <a:off x="409983" y="3439728"/>
              <a:ext cx="246464" cy="231319"/>
              <a:chOff x="5946283" y="1650903"/>
              <a:chExt cx="246464" cy="231319"/>
            </a:xfrm>
          </p:grpSpPr>
          <p:sp>
            <p:nvSpPr>
              <p:cNvPr id="353" name="Google Shape;353;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5" name="Google Shape;355;p31"/>
            <p:cNvGrpSpPr/>
            <p:nvPr/>
          </p:nvGrpSpPr>
          <p:grpSpPr>
            <a:xfrm>
              <a:off x="8424012" y="1952469"/>
              <a:ext cx="564443" cy="457379"/>
              <a:chOff x="7109370" y="3456528"/>
              <a:chExt cx="364958" cy="295732"/>
            </a:xfrm>
          </p:grpSpPr>
          <p:sp>
            <p:nvSpPr>
              <p:cNvPr id="356" name="Google Shape;356;p31"/>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1"/>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1"/>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1"/>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1"/>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1" name="Google Shape;361;p31"/>
            <p:cNvGrpSpPr/>
            <p:nvPr/>
          </p:nvGrpSpPr>
          <p:grpSpPr>
            <a:xfrm>
              <a:off x="8349788" y="4039497"/>
              <a:ext cx="414699" cy="641735"/>
              <a:chOff x="7706772" y="521151"/>
              <a:chExt cx="268136" cy="414933"/>
            </a:xfrm>
          </p:grpSpPr>
          <p:sp>
            <p:nvSpPr>
              <p:cNvPr id="362" name="Google Shape;362;p3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 name="Google Shape;368;p31"/>
            <p:cNvGrpSpPr/>
            <p:nvPr/>
          </p:nvGrpSpPr>
          <p:grpSpPr>
            <a:xfrm>
              <a:off x="8494158" y="267928"/>
              <a:ext cx="246464" cy="231319"/>
              <a:chOff x="5946283" y="1650903"/>
              <a:chExt cx="246464" cy="231319"/>
            </a:xfrm>
          </p:grpSpPr>
          <p:sp>
            <p:nvSpPr>
              <p:cNvPr id="369" name="Google Shape;369;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1" name="Google Shape;371;p31"/>
            <p:cNvGrpSpPr/>
            <p:nvPr/>
          </p:nvGrpSpPr>
          <p:grpSpPr>
            <a:xfrm>
              <a:off x="256058" y="2794528"/>
              <a:ext cx="246464" cy="231319"/>
              <a:chOff x="5946283" y="1650903"/>
              <a:chExt cx="246464" cy="231319"/>
            </a:xfrm>
          </p:grpSpPr>
          <p:sp>
            <p:nvSpPr>
              <p:cNvPr id="372" name="Google Shape;372;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4" name="Google Shape;374;p31"/>
            <p:cNvGrpSpPr/>
            <p:nvPr/>
          </p:nvGrpSpPr>
          <p:grpSpPr>
            <a:xfrm>
              <a:off x="8711783" y="1364053"/>
              <a:ext cx="246464" cy="231319"/>
              <a:chOff x="5946283" y="1650903"/>
              <a:chExt cx="246464" cy="231319"/>
            </a:xfrm>
          </p:grpSpPr>
          <p:sp>
            <p:nvSpPr>
              <p:cNvPr id="375" name="Google Shape;375;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7" name="Google Shape;377;p31"/>
            <p:cNvSpPr/>
            <p:nvPr/>
          </p:nvSpPr>
          <p:spPr>
            <a:xfrm>
              <a:off x="8518113" y="291790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1"/>
            <p:cNvSpPr/>
            <p:nvPr/>
          </p:nvSpPr>
          <p:spPr>
            <a:xfrm>
              <a:off x="-431262" y="89555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1"/>
            <p:cNvSpPr/>
            <p:nvPr/>
          </p:nvSpPr>
          <p:spPr>
            <a:xfrm>
              <a:off x="751662" y="40643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1"/>
            <p:cNvSpPr/>
            <p:nvPr/>
          </p:nvSpPr>
          <p:spPr>
            <a:xfrm>
              <a:off x="2784662" y="1416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1"/>
        <p:cNvGrpSpPr/>
        <p:nvPr/>
      </p:nvGrpSpPr>
      <p:grpSpPr>
        <a:xfrm>
          <a:off x="0" y="0"/>
          <a:ext cx="0" cy="0"/>
          <a:chOff x="0" y="0"/>
          <a:chExt cx="0" cy="0"/>
        </a:xfrm>
      </p:grpSpPr>
      <p:sp>
        <p:nvSpPr>
          <p:cNvPr id="382" name="Google Shape;382;p32"/>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383" name="Google Shape;383;p32"/>
          <p:cNvGrpSpPr/>
          <p:nvPr/>
        </p:nvGrpSpPr>
        <p:grpSpPr>
          <a:xfrm>
            <a:off x="-368334" y="1259057"/>
            <a:ext cx="9944778" cy="4436512"/>
            <a:chOff x="-368334" y="1259057"/>
            <a:chExt cx="9944778" cy="4436512"/>
          </a:xfrm>
        </p:grpSpPr>
        <p:sp>
          <p:nvSpPr>
            <p:cNvPr id="384" name="Google Shape;384;p32"/>
            <p:cNvSpPr/>
            <p:nvPr/>
          </p:nvSpPr>
          <p:spPr>
            <a:xfrm>
              <a:off x="7930178" y="3823120"/>
              <a:ext cx="1453435" cy="187244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2"/>
            <p:cNvSpPr/>
            <p:nvPr/>
          </p:nvSpPr>
          <p:spPr>
            <a:xfrm>
              <a:off x="8538612" y="125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2"/>
            <p:cNvSpPr/>
            <p:nvPr/>
          </p:nvSpPr>
          <p:spPr>
            <a:xfrm>
              <a:off x="-368334" y="3505383"/>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2"/>
            <p:cNvSpPr/>
            <p:nvPr/>
          </p:nvSpPr>
          <p:spPr>
            <a:xfrm>
              <a:off x="8639441" y="1992658"/>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2"/>
            <p:cNvSpPr/>
            <p:nvPr/>
          </p:nvSpPr>
          <p:spPr>
            <a:xfrm>
              <a:off x="123857" y="2571751"/>
              <a:ext cx="489599" cy="2501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9" name="Google Shape;389;p32"/>
            <p:cNvGrpSpPr/>
            <p:nvPr/>
          </p:nvGrpSpPr>
          <p:grpSpPr>
            <a:xfrm>
              <a:off x="-15574" y="4608456"/>
              <a:ext cx="9171985" cy="565200"/>
              <a:chOff x="-15574" y="4608456"/>
              <a:chExt cx="9171985" cy="565200"/>
            </a:xfrm>
          </p:grpSpPr>
          <p:sp>
            <p:nvSpPr>
              <p:cNvPr id="390" name="Google Shape;390;p32"/>
              <p:cNvSpPr/>
              <p:nvPr/>
            </p:nvSpPr>
            <p:spPr>
              <a:xfrm>
                <a:off x="-15574" y="4694875"/>
                <a:ext cx="9171985" cy="478781"/>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2"/>
              <p:cNvSpPr/>
              <p:nvPr/>
            </p:nvSpPr>
            <p:spPr>
              <a:xfrm>
                <a:off x="3462745" y="4812467"/>
                <a:ext cx="33898" cy="5483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2"/>
              <p:cNvSpPr/>
              <p:nvPr/>
            </p:nvSpPr>
            <p:spPr>
              <a:xfrm>
                <a:off x="3502495" y="4785092"/>
                <a:ext cx="15423" cy="71678"/>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2"/>
              <p:cNvSpPr/>
              <p:nvPr/>
            </p:nvSpPr>
            <p:spPr>
              <a:xfrm>
                <a:off x="4510626" y="4858232"/>
                <a:ext cx="344955" cy="16082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2"/>
              <p:cNvSpPr/>
              <p:nvPr/>
            </p:nvSpPr>
            <p:spPr>
              <a:xfrm>
                <a:off x="5891117" y="5010524"/>
                <a:ext cx="252499" cy="122250"/>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2"/>
              <p:cNvSpPr/>
              <p:nvPr/>
            </p:nvSpPr>
            <p:spPr>
              <a:xfrm>
                <a:off x="1802759" y="4831340"/>
                <a:ext cx="347421" cy="139094"/>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2"/>
              <p:cNvSpPr/>
              <p:nvPr/>
            </p:nvSpPr>
            <p:spPr>
              <a:xfrm>
                <a:off x="782875" y="4857128"/>
                <a:ext cx="350096" cy="107079"/>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2"/>
              <p:cNvSpPr/>
              <p:nvPr/>
            </p:nvSpPr>
            <p:spPr>
              <a:xfrm>
                <a:off x="3373338" y="4920591"/>
                <a:ext cx="405519" cy="171610"/>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2"/>
              <p:cNvSpPr/>
              <p:nvPr/>
            </p:nvSpPr>
            <p:spPr>
              <a:xfrm>
                <a:off x="2373267" y="4896164"/>
                <a:ext cx="54337" cy="84969"/>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2"/>
              <p:cNvSpPr/>
              <p:nvPr/>
            </p:nvSpPr>
            <p:spPr>
              <a:xfrm>
                <a:off x="2440061" y="4859427"/>
                <a:ext cx="29425" cy="108416"/>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2"/>
              <p:cNvSpPr/>
              <p:nvPr/>
            </p:nvSpPr>
            <p:spPr>
              <a:xfrm>
                <a:off x="643226" y="4823692"/>
                <a:ext cx="54295" cy="84927"/>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2"/>
              <p:cNvSpPr/>
              <p:nvPr/>
            </p:nvSpPr>
            <p:spPr>
              <a:xfrm>
                <a:off x="709978" y="4786996"/>
                <a:ext cx="29425" cy="108374"/>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2"/>
              <p:cNvSpPr/>
              <p:nvPr/>
            </p:nvSpPr>
            <p:spPr>
              <a:xfrm>
                <a:off x="3027790" y="4992729"/>
                <a:ext cx="54337" cy="84927"/>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2"/>
              <p:cNvSpPr/>
              <p:nvPr/>
            </p:nvSpPr>
            <p:spPr>
              <a:xfrm>
                <a:off x="3094584" y="4955907"/>
                <a:ext cx="29425" cy="108416"/>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2"/>
              <p:cNvSpPr/>
              <p:nvPr/>
            </p:nvSpPr>
            <p:spPr>
              <a:xfrm>
                <a:off x="7639295" y="4982337"/>
                <a:ext cx="54295" cy="84927"/>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2"/>
              <p:cNvSpPr/>
              <p:nvPr/>
            </p:nvSpPr>
            <p:spPr>
              <a:xfrm>
                <a:off x="7706131" y="4945515"/>
                <a:ext cx="29342" cy="108416"/>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2"/>
              <p:cNvSpPr/>
              <p:nvPr/>
            </p:nvSpPr>
            <p:spPr>
              <a:xfrm>
                <a:off x="6274661" y="5044545"/>
                <a:ext cx="54295" cy="84927"/>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2"/>
              <p:cNvSpPr/>
              <p:nvPr/>
            </p:nvSpPr>
            <p:spPr>
              <a:xfrm>
                <a:off x="6232737" y="5007807"/>
                <a:ext cx="29425" cy="108416"/>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2"/>
              <p:cNvSpPr/>
              <p:nvPr/>
            </p:nvSpPr>
            <p:spPr>
              <a:xfrm>
                <a:off x="3856153" y="4936473"/>
                <a:ext cx="54295" cy="84886"/>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2"/>
              <p:cNvSpPr/>
              <p:nvPr/>
            </p:nvSpPr>
            <p:spPr>
              <a:xfrm>
                <a:off x="3814229" y="4899735"/>
                <a:ext cx="29384" cy="108333"/>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2"/>
              <p:cNvSpPr/>
              <p:nvPr/>
            </p:nvSpPr>
            <p:spPr>
              <a:xfrm>
                <a:off x="5545736" y="4881127"/>
                <a:ext cx="54295" cy="84927"/>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2"/>
              <p:cNvSpPr/>
              <p:nvPr/>
            </p:nvSpPr>
            <p:spPr>
              <a:xfrm>
                <a:off x="5503812" y="4844389"/>
                <a:ext cx="29425" cy="108416"/>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2"/>
              <p:cNvSpPr/>
              <p:nvPr/>
            </p:nvSpPr>
            <p:spPr>
              <a:xfrm>
                <a:off x="7958224" y="47439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2"/>
              <p:cNvSpPr/>
              <p:nvPr/>
            </p:nvSpPr>
            <p:spPr>
              <a:xfrm>
                <a:off x="6254478" y="46623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2"/>
              <p:cNvSpPr/>
              <p:nvPr/>
            </p:nvSpPr>
            <p:spPr>
              <a:xfrm>
                <a:off x="5988393" y="4689168"/>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2"/>
              <p:cNvSpPr/>
              <p:nvPr/>
            </p:nvSpPr>
            <p:spPr>
              <a:xfrm>
                <a:off x="3988512" y="46084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2"/>
              <p:cNvSpPr/>
              <p:nvPr/>
            </p:nvSpPr>
            <p:spPr>
              <a:xfrm>
                <a:off x="277802" y="4628143"/>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2"/>
              <p:cNvSpPr/>
              <p:nvPr/>
            </p:nvSpPr>
            <p:spPr>
              <a:xfrm>
                <a:off x="4135113" y="46400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8" name="Google Shape;418;p32"/>
          <p:cNvGrpSpPr/>
          <p:nvPr/>
        </p:nvGrpSpPr>
        <p:grpSpPr>
          <a:xfrm>
            <a:off x="98283" y="424341"/>
            <a:ext cx="8874364" cy="3931656"/>
            <a:chOff x="98283" y="424341"/>
            <a:chExt cx="8874364" cy="3931656"/>
          </a:xfrm>
        </p:grpSpPr>
        <p:grpSp>
          <p:nvGrpSpPr>
            <p:cNvPr id="419" name="Google Shape;419;p32"/>
            <p:cNvGrpSpPr/>
            <p:nvPr/>
          </p:nvGrpSpPr>
          <p:grpSpPr>
            <a:xfrm>
              <a:off x="98283" y="4124678"/>
              <a:ext cx="246464" cy="231319"/>
              <a:chOff x="5946283" y="1650903"/>
              <a:chExt cx="246464" cy="231319"/>
            </a:xfrm>
          </p:grpSpPr>
          <p:sp>
            <p:nvSpPr>
              <p:cNvPr id="420" name="Google Shape;4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2" name="Google Shape;422;p32"/>
            <p:cNvGrpSpPr/>
            <p:nvPr/>
          </p:nvGrpSpPr>
          <p:grpSpPr>
            <a:xfrm>
              <a:off x="344758" y="3602728"/>
              <a:ext cx="246464" cy="231319"/>
              <a:chOff x="5946283" y="1650903"/>
              <a:chExt cx="246464" cy="231319"/>
            </a:xfrm>
          </p:grpSpPr>
          <p:sp>
            <p:nvSpPr>
              <p:cNvPr id="423" name="Google Shape;4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5" name="Google Shape;425;p32"/>
            <p:cNvGrpSpPr/>
            <p:nvPr/>
          </p:nvGrpSpPr>
          <p:grpSpPr>
            <a:xfrm>
              <a:off x="217358" y="3063728"/>
              <a:ext cx="246464" cy="231319"/>
              <a:chOff x="5946283" y="1650903"/>
              <a:chExt cx="246464" cy="231319"/>
            </a:xfrm>
          </p:grpSpPr>
          <p:sp>
            <p:nvSpPr>
              <p:cNvPr id="426" name="Google Shape;4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32"/>
            <p:cNvGrpSpPr/>
            <p:nvPr/>
          </p:nvGrpSpPr>
          <p:grpSpPr>
            <a:xfrm>
              <a:off x="8641258" y="424341"/>
              <a:ext cx="246464" cy="231319"/>
              <a:chOff x="5946283" y="1650903"/>
              <a:chExt cx="246464" cy="231319"/>
            </a:xfrm>
          </p:grpSpPr>
          <p:sp>
            <p:nvSpPr>
              <p:cNvPr id="429" name="Google Shape;429;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1" name="Google Shape;431;p32"/>
            <p:cNvGrpSpPr/>
            <p:nvPr/>
          </p:nvGrpSpPr>
          <p:grpSpPr>
            <a:xfrm>
              <a:off x="8726183" y="884778"/>
              <a:ext cx="246464" cy="231319"/>
              <a:chOff x="5946283" y="1650903"/>
              <a:chExt cx="246464" cy="231319"/>
            </a:xfrm>
          </p:grpSpPr>
          <p:sp>
            <p:nvSpPr>
              <p:cNvPr id="432" name="Google Shape;432;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34"/>
        <p:cNvGrpSpPr/>
        <p:nvPr/>
      </p:nvGrpSpPr>
      <p:grpSpPr>
        <a:xfrm>
          <a:off x="0" y="0"/>
          <a:ext cx="0" cy="0"/>
          <a:chOff x="0" y="0"/>
          <a:chExt cx="0" cy="0"/>
        </a:xfrm>
      </p:grpSpPr>
      <p:sp>
        <p:nvSpPr>
          <p:cNvPr id="435" name="Google Shape;435;p33"/>
          <p:cNvSpPr txBox="1">
            <a:spLocks noGrp="1"/>
          </p:cNvSpPr>
          <p:nvPr>
            <p:ph type="title"/>
          </p:nvPr>
        </p:nvSpPr>
        <p:spPr>
          <a:xfrm rot="-396">
            <a:off x="4773170" y="540150"/>
            <a:ext cx="2602200" cy="118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436" name="Google Shape;436;p33"/>
          <p:cNvSpPr txBox="1">
            <a:spLocks noGrp="1"/>
          </p:cNvSpPr>
          <p:nvPr>
            <p:ph type="subTitle" idx="1"/>
          </p:nvPr>
        </p:nvSpPr>
        <p:spPr>
          <a:xfrm>
            <a:off x="4773150" y="1729991"/>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33"/>
          <p:cNvSpPr txBox="1">
            <a:spLocks noGrp="1"/>
          </p:cNvSpPr>
          <p:nvPr>
            <p:ph type="title" idx="2"/>
          </p:nvPr>
        </p:nvSpPr>
        <p:spPr>
          <a:xfrm>
            <a:off x="4773170" y="2628457"/>
            <a:ext cx="2602200" cy="119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438" name="Google Shape;438;p33"/>
          <p:cNvSpPr txBox="1">
            <a:spLocks noGrp="1"/>
          </p:cNvSpPr>
          <p:nvPr>
            <p:ph type="subTitle" idx="3"/>
          </p:nvPr>
        </p:nvSpPr>
        <p:spPr>
          <a:xfrm>
            <a:off x="4773150" y="3818249"/>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33"/>
          <p:cNvSpPr txBox="1">
            <a:spLocks noGrp="1"/>
          </p:cNvSpPr>
          <p:nvPr>
            <p:ph type="title" idx="4"/>
          </p:nvPr>
        </p:nvSpPr>
        <p:spPr>
          <a:xfrm rot="-396">
            <a:off x="1768633" y="540150"/>
            <a:ext cx="2602200" cy="118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r">
              <a:lnSpc>
                <a:spcPct val="100000"/>
              </a:lnSpc>
              <a:spcBef>
                <a:spcPts val="0"/>
              </a:spcBef>
              <a:spcAft>
                <a:spcPts val="0"/>
              </a:spcAft>
              <a:buSzPts val="6200"/>
              <a:buNone/>
              <a:defRPr sz="6200"/>
            </a:lvl2pPr>
            <a:lvl3pPr lvl="2" algn="r">
              <a:lnSpc>
                <a:spcPct val="100000"/>
              </a:lnSpc>
              <a:spcBef>
                <a:spcPts val="0"/>
              </a:spcBef>
              <a:spcAft>
                <a:spcPts val="0"/>
              </a:spcAft>
              <a:buSzPts val="6200"/>
              <a:buNone/>
              <a:defRPr sz="6200"/>
            </a:lvl3pPr>
            <a:lvl4pPr lvl="3" algn="r">
              <a:lnSpc>
                <a:spcPct val="100000"/>
              </a:lnSpc>
              <a:spcBef>
                <a:spcPts val="0"/>
              </a:spcBef>
              <a:spcAft>
                <a:spcPts val="0"/>
              </a:spcAft>
              <a:buSzPts val="6200"/>
              <a:buNone/>
              <a:defRPr sz="6200"/>
            </a:lvl4pPr>
            <a:lvl5pPr lvl="4" algn="r">
              <a:lnSpc>
                <a:spcPct val="100000"/>
              </a:lnSpc>
              <a:spcBef>
                <a:spcPts val="0"/>
              </a:spcBef>
              <a:spcAft>
                <a:spcPts val="0"/>
              </a:spcAft>
              <a:buSzPts val="6200"/>
              <a:buNone/>
              <a:defRPr sz="6200"/>
            </a:lvl5pPr>
            <a:lvl6pPr lvl="5" algn="r">
              <a:lnSpc>
                <a:spcPct val="100000"/>
              </a:lnSpc>
              <a:spcBef>
                <a:spcPts val="0"/>
              </a:spcBef>
              <a:spcAft>
                <a:spcPts val="0"/>
              </a:spcAft>
              <a:buSzPts val="6200"/>
              <a:buNone/>
              <a:defRPr sz="6200"/>
            </a:lvl6pPr>
            <a:lvl7pPr lvl="6" algn="r">
              <a:lnSpc>
                <a:spcPct val="100000"/>
              </a:lnSpc>
              <a:spcBef>
                <a:spcPts val="0"/>
              </a:spcBef>
              <a:spcAft>
                <a:spcPts val="0"/>
              </a:spcAft>
              <a:buSzPts val="6200"/>
              <a:buNone/>
              <a:defRPr sz="6200"/>
            </a:lvl7pPr>
            <a:lvl8pPr lvl="7" algn="r">
              <a:lnSpc>
                <a:spcPct val="100000"/>
              </a:lnSpc>
              <a:spcBef>
                <a:spcPts val="0"/>
              </a:spcBef>
              <a:spcAft>
                <a:spcPts val="0"/>
              </a:spcAft>
              <a:buSzPts val="6200"/>
              <a:buNone/>
              <a:defRPr sz="6200"/>
            </a:lvl8pPr>
            <a:lvl9pPr lvl="8" algn="r">
              <a:lnSpc>
                <a:spcPct val="100000"/>
              </a:lnSpc>
              <a:spcBef>
                <a:spcPts val="0"/>
              </a:spcBef>
              <a:spcAft>
                <a:spcPts val="0"/>
              </a:spcAft>
              <a:buSzPts val="6200"/>
              <a:buNone/>
              <a:defRPr sz="6200"/>
            </a:lvl9pPr>
          </a:lstStyle>
          <a:p>
            <a:endParaRPr/>
          </a:p>
        </p:txBody>
      </p:sp>
      <p:sp>
        <p:nvSpPr>
          <p:cNvPr id="440" name="Google Shape;440;p33"/>
          <p:cNvSpPr txBox="1">
            <a:spLocks noGrp="1"/>
          </p:cNvSpPr>
          <p:nvPr>
            <p:ph type="subTitle" idx="5"/>
          </p:nvPr>
        </p:nvSpPr>
        <p:spPr>
          <a:xfrm>
            <a:off x="1768613" y="1729992"/>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441" name="Google Shape;441;p33"/>
          <p:cNvSpPr txBox="1">
            <a:spLocks noGrp="1"/>
          </p:cNvSpPr>
          <p:nvPr>
            <p:ph type="title" idx="6"/>
          </p:nvPr>
        </p:nvSpPr>
        <p:spPr>
          <a:xfrm>
            <a:off x="1768633" y="2628458"/>
            <a:ext cx="2602200" cy="119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r">
              <a:lnSpc>
                <a:spcPct val="100000"/>
              </a:lnSpc>
              <a:spcBef>
                <a:spcPts val="0"/>
              </a:spcBef>
              <a:spcAft>
                <a:spcPts val="0"/>
              </a:spcAft>
              <a:buSzPts val="6200"/>
              <a:buNone/>
              <a:defRPr sz="6200"/>
            </a:lvl2pPr>
            <a:lvl3pPr lvl="2" algn="r">
              <a:lnSpc>
                <a:spcPct val="100000"/>
              </a:lnSpc>
              <a:spcBef>
                <a:spcPts val="0"/>
              </a:spcBef>
              <a:spcAft>
                <a:spcPts val="0"/>
              </a:spcAft>
              <a:buSzPts val="6200"/>
              <a:buNone/>
              <a:defRPr sz="6200"/>
            </a:lvl3pPr>
            <a:lvl4pPr lvl="3" algn="r">
              <a:lnSpc>
                <a:spcPct val="100000"/>
              </a:lnSpc>
              <a:spcBef>
                <a:spcPts val="0"/>
              </a:spcBef>
              <a:spcAft>
                <a:spcPts val="0"/>
              </a:spcAft>
              <a:buSzPts val="6200"/>
              <a:buNone/>
              <a:defRPr sz="6200"/>
            </a:lvl4pPr>
            <a:lvl5pPr lvl="4" algn="r">
              <a:lnSpc>
                <a:spcPct val="100000"/>
              </a:lnSpc>
              <a:spcBef>
                <a:spcPts val="0"/>
              </a:spcBef>
              <a:spcAft>
                <a:spcPts val="0"/>
              </a:spcAft>
              <a:buSzPts val="6200"/>
              <a:buNone/>
              <a:defRPr sz="6200"/>
            </a:lvl5pPr>
            <a:lvl6pPr lvl="5" algn="r">
              <a:lnSpc>
                <a:spcPct val="100000"/>
              </a:lnSpc>
              <a:spcBef>
                <a:spcPts val="0"/>
              </a:spcBef>
              <a:spcAft>
                <a:spcPts val="0"/>
              </a:spcAft>
              <a:buSzPts val="6200"/>
              <a:buNone/>
              <a:defRPr sz="6200"/>
            </a:lvl6pPr>
            <a:lvl7pPr lvl="6" algn="r">
              <a:lnSpc>
                <a:spcPct val="100000"/>
              </a:lnSpc>
              <a:spcBef>
                <a:spcPts val="0"/>
              </a:spcBef>
              <a:spcAft>
                <a:spcPts val="0"/>
              </a:spcAft>
              <a:buSzPts val="6200"/>
              <a:buNone/>
              <a:defRPr sz="6200"/>
            </a:lvl7pPr>
            <a:lvl8pPr lvl="7" algn="r">
              <a:lnSpc>
                <a:spcPct val="100000"/>
              </a:lnSpc>
              <a:spcBef>
                <a:spcPts val="0"/>
              </a:spcBef>
              <a:spcAft>
                <a:spcPts val="0"/>
              </a:spcAft>
              <a:buSzPts val="6200"/>
              <a:buNone/>
              <a:defRPr sz="6200"/>
            </a:lvl8pPr>
            <a:lvl9pPr lvl="8" algn="r">
              <a:lnSpc>
                <a:spcPct val="100000"/>
              </a:lnSpc>
              <a:spcBef>
                <a:spcPts val="0"/>
              </a:spcBef>
              <a:spcAft>
                <a:spcPts val="0"/>
              </a:spcAft>
              <a:buSzPts val="6200"/>
              <a:buNone/>
              <a:defRPr sz="6200"/>
            </a:lvl9pPr>
          </a:lstStyle>
          <a:p>
            <a:endParaRPr/>
          </a:p>
        </p:txBody>
      </p:sp>
      <p:sp>
        <p:nvSpPr>
          <p:cNvPr id="442" name="Google Shape;442;p33"/>
          <p:cNvSpPr txBox="1">
            <a:spLocks noGrp="1"/>
          </p:cNvSpPr>
          <p:nvPr>
            <p:ph type="subTitle" idx="7"/>
          </p:nvPr>
        </p:nvSpPr>
        <p:spPr>
          <a:xfrm>
            <a:off x="1768613" y="3818250"/>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grpSp>
        <p:nvGrpSpPr>
          <p:cNvPr id="443" name="Google Shape;443;p33"/>
          <p:cNvGrpSpPr/>
          <p:nvPr/>
        </p:nvGrpSpPr>
        <p:grpSpPr>
          <a:xfrm>
            <a:off x="-205970" y="0"/>
            <a:ext cx="9473783" cy="6103130"/>
            <a:chOff x="-205970" y="0"/>
            <a:chExt cx="9473783" cy="6103130"/>
          </a:xfrm>
        </p:grpSpPr>
        <p:sp>
          <p:nvSpPr>
            <p:cNvPr id="444" name="Google Shape;444;p33"/>
            <p:cNvSpPr/>
            <p:nvPr/>
          </p:nvSpPr>
          <p:spPr>
            <a:xfrm rot="5400000">
              <a:off x="-1757202"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3"/>
            <p:cNvSpPr/>
            <p:nvPr/>
          </p:nvSpPr>
          <p:spPr>
            <a:xfrm rot="-5400000" flipH="1">
              <a:off x="5720073"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3"/>
            <p:cNvSpPr/>
            <p:nvPr/>
          </p:nvSpPr>
          <p:spPr>
            <a:xfrm>
              <a:off x="3756012" y="5400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7" name="Google Shape;447;p33"/>
            <p:cNvGrpSpPr/>
            <p:nvPr/>
          </p:nvGrpSpPr>
          <p:grpSpPr>
            <a:xfrm>
              <a:off x="-205970" y="4451245"/>
              <a:ext cx="9473783" cy="1651885"/>
              <a:chOff x="2200239" y="3803690"/>
              <a:chExt cx="4618880" cy="1651885"/>
            </a:xfrm>
          </p:grpSpPr>
          <p:sp>
            <p:nvSpPr>
              <p:cNvPr id="448" name="Google Shape;448;p33"/>
              <p:cNvSpPr/>
              <p:nvPr/>
            </p:nvSpPr>
            <p:spPr>
              <a:xfrm rot="-209802">
                <a:off x="4171744" y="4416006"/>
                <a:ext cx="85665" cy="100475"/>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3"/>
              <p:cNvSpPr/>
              <p:nvPr/>
            </p:nvSpPr>
            <p:spPr>
              <a:xfrm rot="-209802">
                <a:off x="2238013" y="3940959"/>
                <a:ext cx="4543332" cy="1377347"/>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3"/>
              <p:cNvSpPr/>
              <p:nvPr/>
            </p:nvSpPr>
            <p:spPr>
              <a:xfrm rot="-209802">
                <a:off x="5211917" y="4103498"/>
                <a:ext cx="92386" cy="102348"/>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3"/>
              <p:cNvSpPr/>
              <p:nvPr/>
            </p:nvSpPr>
            <p:spPr>
              <a:xfrm rot="-209802">
                <a:off x="5005904" y="4085099"/>
                <a:ext cx="62031" cy="83013"/>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3"/>
              <p:cNvSpPr/>
              <p:nvPr/>
            </p:nvSpPr>
            <p:spPr>
              <a:xfrm rot="-209802">
                <a:off x="3711400" y="3933056"/>
                <a:ext cx="92496" cy="102348"/>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3"/>
              <p:cNvSpPr/>
              <p:nvPr/>
            </p:nvSpPr>
            <p:spPr>
              <a:xfrm rot="-209802">
                <a:off x="2334408" y="4056491"/>
                <a:ext cx="98501" cy="105157"/>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3"/>
              <p:cNvSpPr/>
              <p:nvPr/>
            </p:nvSpPr>
            <p:spPr>
              <a:xfrm rot="-209802">
                <a:off x="3832075" y="3957321"/>
                <a:ext cx="62527" cy="86208"/>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3"/>
              <p:cNvSpPr/>
              <p:nvPr/>
            </p:nvSpPr>
            <p:spPr>
              <a:xfrm rot="-209802">
                <a:off x="4987528" y="4385863"/>
                <a:ext cx="231984" cy="113971"/>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3"/>
              <p:cNvSpPr/>
              <p:nvPr/>
            </p:nvSpPr>
            <p:spPr>
              <a:xfrm rot="-209802">
                <a:off x="5220215" y="4236904"/>
                <a:ext cx="170449" cy="84831"/>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3"/>
              <p:cNvSpPr/>
              <p:nvPr/>
            </p:nvSpPr>
            <p:spPr>
              <a:xfrm rot="-209802">
                <a:off x="3215560" y="4549547"/>
                <a:ext cx="170338" cy="8483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3"/>
              <p:cNvSpPr/>
              <p:nvPr/>
            </p:nvSpPr>
            <p:spPr>
              <a:xfrm rot="-209802">
                <a:off x="4001143" y="4096842"/>
                <a:ext cx="239256" cy="94746"/>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3"/>
              <p:cNvSpPr/>
              <p:nvPr/>
            </p:nvSpPr>
            <p:spPr>
              <a:xfrm rot="-209802">
                <a:off x="3590640" y="4337620"/>
                <a:ext cx="239972" cy="74475"/>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3"/>
              <p:cNvSpPr/>
              <p:nvPr/>
            </p:nvSpPr>
            <p:spPr>
              <a:xfrm rot="-209802">
                <a:off x="3810117" y="4406111"/>
                <a:ext cx="275726" cy="127026"/>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3"/>
              <p:cNvSpPr/>
              <p:nvPr/>
            </p:nvSpPr>
            <p:spPr>
              <a:xfrm rot="-209802">
                <a:off x="4951263" y="4539821"/>
                <a:ext cx="34266" cy="59437"/>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3"/>
              <p:cNvSpPr/>
              <p:nvPr/>
            </p:nvSpPr>
            <p:spPr>
              <a:xfrm rot="-209802">
                <a:off x="4993547" y="4515580"/>
                <a:ext cx="24625" cy="74089"/>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3"/>
              <p:cNvSpPr/>
              <p:nvPr/>
            </p:nvSpPr>
            <p:spPr>
              <a:xfrm rot="-209802">
                <a:off x="3139663" y="4316759"/>
                <a:ext cx="34321" cy="59437"/>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3"/>
              <p:cNvSpPr/>
              <p:nvPr/>
            </p:nvSpPr>
            <p:spPr>
              <a:xfrm rot="-209802">
                <a:off x="3181945" y="4292465"/>
                <a:ext cx="24625" cy="74145"/>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3"/>
              <p:cNvSpPr/>
              <p:nvPr/>
            </p:nvSpPr>
            <p:spPr>
              <a:xfrm rot="-209802">
                <a:off x="3697819" y="4666041"/>
                <a:ext cx="34266" cy="59492"/>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3"/>
              <p:cNvSpPr/>
              <p:nvPr/>
            </p:nvSpPr>
            <p:spPr>
              <a:xfrm rot="-209802">
                <a:off x="3740049" y="4641857"/>
                <a:ext cx="24680" cy="74089"/>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3"/>
              <p:cNvSpPr/>
              <p:nvPr/>
            </p:nvSpPr>
            <p:spPr>
              <a:xfrm rot="-209802">
                <a:off x="3519233" y="4386390"/>
                <a:ext cx="34266" cy="59492"/>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3"/>
              <p:cNvSpPr/>
              <p:nvPr/>
            </p:nvSpPr>
            <p:spPr>
              <a:xfrm rot="-209802">
                <a:off x="3561573" y="4362200"/>
                <a:ext cx="24625" cy="74089"/>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3"/>
              <p:cNvSpPr/>
              <p:nvPr/>
            </p:nvSpPr>
            <p:spPr>
              <a:xfrm rot="-209802">
                <a:off x="3147273" y="4835948"/>
                <a:ext cx="34266" cy="59382"/>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3"/>
              <p:cNvSpPr/>
              <p:nvPr/>
            </p:nvSpPr>
            <p:spPr>
              <a:xfrm rot="-209802">
                <a:off x="3189553" y="4811597"/>
                <a:ext cx="24625" cy="74145"/>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3"/>
              <p:cNvSpPr/>
              <p:nvPr/>
            </p:nvSpPr>
            <p:spPr>
              <a:xfrm rot="-209802">
                <a:off x="5506975" y="4331692"/>
                <a:ext cx="35919" cy="62962"/>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3"/>
              <p:cNvSpPr/>
              <p:nvPr/>
            </p:nvSpPr>
            <p:spPr>
              <a:xfrm rot="-209802">
                <a:off x="5551230" y="4305803"/>
                <a:ext cx="25727" cy="78606"/>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3"/>
              <p:cNvSpPr/>
              <p:nvPr/>
            </p:nvSpPr>
            <p:spPr>
              <a:xfrm rot="-209802">
                <a:off x="3945042" y="4319736"/>
                <a:ext cx="39995" cy="57013"/>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3"/>
              <p:cNvSpPr/>
              <p:nvPr/>
            </p:nvSpPr>
            <p:spPr>
              <a:xfrm rot="-209802">
                <a:off x="3918625" y="4293551"/>
                <a:ext cx="18345" cy="74585"/>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3"/>
              <p:cNvSpPr/>
              <p:nvPr/>
            </p:nvSpPr>
            <p:spPr>
              <a:xfrm rot="-209802">
                <a:off x="5263009" y="4335323"/>
                <a:ext cx="40050" cy="56958"/>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3"/>
              <p:cNvSpPr/>
              <p:nvPr/>
            </p:nvSpPr>
            <p:spPr>
              <a:xfrm rot="-209802">
                <a:off x="5236642" y="4309085"/>
                <a:ext cx="18235" cy="74475"/>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3"/>
              <p:cNvSpPr/>
              <p:nvPr/>
            </p:nvSpPr>
            <p:spPr>
              <a:xfrm rot="-209802">
                <a:off x="5326552" y="4591155"/>
                <a:ext cx="40050" cy="56958"/>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3"/>
              <p:cNvSpPr/>
              <p:nvPr/>
            </p:nvSpPr>
            <p:spPr>
              <a:xfrm rot="-209802">
                <a:off x="5300188" y="4564970"/>
                <a:ext cx="18290" cy="74475"/>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9" name="Google Shape;479;p33"/>
            <p:cNvSpPr/>
            <p:nvPr/>
          </p:nvSpPr>
          <p:spPr>
            <a:xfrm>
              <a:off x="4825974" y="128042"/>
              <a:ext cx="1060691" cy="54202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0"/>
        <p:cNvGrpSpPr/>
        <p:nvPr/>
      </p:nvGrpSpPr>
      <p:grpSpPr>
        <a:xfrm>
          <a:off x="0" y="0"/>
          <a:ext cx="0" cy="0"/>
          <a:chOff x="0" y="0"/>
          <a:chExt cx="0" cy="0"/>
        </a:xfrm>
      </p:grpSpPr>
      <p:sp>
        <p:nvSpPr>
          <p:cNvPr id="481" name="Google Shape;481;p34"/>
          <p:cNvSpPr txBox="1">
            <a:spLocks noGrp="1"/>
          </p:cNvSpPr>
          <p:nvPr>
            <p:ph type="subTitle" idx="1"/>
          </p:nvPr>
        </p:nvSpPr>
        <p:spPr>
          <a:xfrm>
            <a:off x="2461600" y="3079475"/>
            <a:ext cx="4221000" cy="4404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82" name="Google Shape;482;p34"/>
          <p:cNvSpPr txBox="1">
            <a:spLocks noGrp="1"/>
          </p:cNvSpPr>
          <p:nvPr>
            <p:ph type="title" hasCustomPrompt="1"/>
          </p:nvPr>
        </p:nvSpPr>
        <p:spPr>
          <a:xfrm rot="383">
            <a:off x="1877701" y="1623925"/>
            <a:ext cx="5388600" cy="1455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8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grpSp>
        <p:nvGrpSpPr>
          <p:cNvPr id="483" name="Google Shape;483;p34"/>
          <p:cNvGrpSpPr/>
          <p:nvPr/>
        </p:nvGrpSpPr>
        <p:grpSpPr>
          <a:xfrm>
            <a:off x="-268975" y="-3780129"/>
            <a:ext cx="9681952" cy="9699646"/>
            <a:chOff x="-268975" y="-3780129"/>
            <a:chExt cx="9681952" cy="9699646"/>
          </a:xfrm>
        </p:grpSpPr>
        <p:sp>
          <p:nvSpPr>
            <p:cNvPr id="484" name="Google Shape;484;p34"/>
            <p:cNvSpPr/>
            <p:nvPr/>
          </p:nvSpPr>
          <p:spPr>
            <a:xfrm rot="10800000" flipH="1">
              <a:off x="-268975" y="-3780129"/>
              <a:ext cx="9681952" cy="6673304"/>
            </a:xfrm>
            <a:custGeom>
              <a:avLst/>
              <a:gdLst/>
              <a:ahLst/>
              <a:cxnLst/>
              <a:rect l="l" t="t" r="r" b="b"/>
              <a:pathLst>
                <a:path w="25219" h="17734" extrusionOk="0">
                  <a:moveTo>
                    <a:pt x="1913" y="0"/>
                  </a:moveTo>
                  <a:cubicBezTo>
                    <a:pt x="1388" y="0"/>
                    <a:pt x="859" y="55"/>
                    <a:pt x="345" y="151"/>
                  </a:cubicBezTo>
                  <a:lnTo>
                    <a:pt x="1" y="17734"/>
                  </a:lnTo>
                  <a:lnTo>
                    <a:pt x="24415" y="17734"/>
                  </a:lnTo>
                  <a:lnTo>
                    <a:pt x="25218" y="5719"/>
                  </a:lnTo>
                  <a:cubicBezTo>
                    <a:pt x="24508" y="4803"/>
                    <a:pt x="23347" y="4278"/>
                    <a:pt x="22192" y="4278"/>
                  </a:cubicBezTo>
                  <a:cubicBezTo>
                    <a:pt x="21793" y="4278"/>
                    <a:pt x="21395" y="4341"/>
                    <a:pt x="21016" y="4471"/>
                  </a:cubicBezTo>
                  <a:cubicBezTo>
                    <a:pt x="19541" y="4981"/>
                    <a:pt x="18473" y="6490"/>
                    <a:pt x="18483" y="8049"/>
                  </a:cubicBezTo>
                  <a:cubicBezTo>
                    <a:pt x="18329" y="7633"/>
                    <a:pt x="17886" y="7356"/>
                    <a:pt x="17448" y="7356"/>
                  </a:cubicBezTo>
                  <a:cubicBezTo>
                    <a:pt x="17330" y="7356"/>
                    <a:pt x="17211" y="7377"/>
                    <a:pt x="17099" y="7420"/>
                  </a:cubicBezTo>
                  <a:cubicBezTo>
                    <a:pt x="16601" y="7612"/>
                    <a:pt x="16315" y="8222"/>
                    <a:pt x="16466" y="8729"/>
                  </a:cubicBezTo>
                  <a:lnTo>
                    <a:pt x="16466" y="8729"/>
                  </a:lnTo>
                  <a:cubicBezTo>
                    <a:pt x="16297" y="8316"/>
                    <a:pt x="15831" y="8085"/>
                    <a:pt x="15369" y="8085"/>
                  </a:cubicBezTo>
                  <a:cubicBezTo>
                    <a:pt x="15226" y="8085"/>
                    <a:pt x="15084" y="8107"/>
                    <a:pt x="14951" y="8153"/>
                  </a:cubicBezTo>
                  <a:cubicBezTo>
                    <a:pt x="14358" y="8354"/>
                    <a:pt x="13941" y="8889"/>
                    <a:pt x="13657" y="9447"/>
                  </a:cubicBezTo>
                  <a:cubicBezTo>
                    <a:pt x="13778" y="8953"/>
                    <a:pt x="13384" y="8432"/>
                    <a:pt x="12895" y="8301"/>
                  </a:cubicBezTo>
                  <a:cubicBezTo>
                    <a:pt x="12784" y="8271"/>
                    <a:pt x="12672" y="8257"/>
                    <a:pt x="12560" y="8257"/>
                  </a:cubicBezTo>
                  <a:cubicBezTo>
                    <a:pt x="12171" y="8257"/>
                    <a:pt x="11781" y="8422"/>
                    <a:pt x="11468" y="8662"/>
                  </a:cubicBezTo>
                  <a:cubicBezTo>
                    <a:pt x="11724" y="7952"/>
                    <a:pt x="11434" y="7084"/>
                    <a:pt x="10800" y="6673"/>
                  </a:cubicBezTo>
                  <a:cubicBezTo>
                    <a:pt x="10533" y="6500"/>
                    <a:pt x="10214" y="6415"/>
                    <a:pt x="9895" y="6415"/>
                  </a:cubicBezTo>
                  <a:cubicBezTo>
                    <a:pt x="9461" y="6415"/>
                    <a:pt x="9025" y="6571"/>
                    <a:pt x="8712" y="6872"/>
                  </a:cubicBezTo>
                  <a:cubicBezTo>
                    <a:pt x="8948" y="6113"/>
                    <a:pt x="9093" y="5253"/>
                    <a:pt x="8722" y="4549"/>
                  </a:cubicBezTo>
                  <a:cubicBezTo>
                    <a:pt x="8485" y="4098"/>
                    <a:pt x="7954" y="3799"/>
                    <a:pt x="7466" y="3799"/>
                  </a:cubicBezTo>
                  <a:cubicBezTo>
                    <a:pt x="7191" y="3799"/>
                    <a:pt x="6930" y="3893"/>
                    <a:pt x="6742" y="4109"/>
                  </a:cubicBezTo>
                  <a:cubicBezTo>
                    <a:pt x="6855" y="2659"/>
                    <a:pt x="5882" y="1273"/>
                    <a:pt x="4595" y="602"/>
                  </a:cubicBezTo>
                  <a:cubicBezTo>
                    <a:pt x="3771" y="174"/>
                    <a:pt x="2846" y="0"/>
                    <a:pt x="1913" y="0"/>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5" name="Google Shape;485;p34"/>
            <p:cNvGrpSpPr/>
            <p:nvPr/>
          </p:nvGrpSpPr>
          <p:grpSpPr>
            <a:xfrm>
              <a:off x="4420056" y="3954627"/>
              <a:ext cx="4769794" cy="1489234"/>
              <a:chOff x="2132353" y="3387432"/>
              <a:chExt cx="3764636" cy="1175402"/>
            </a:xfrm>
          </p:grpSpPr>
          <p:sp>
            <p:nvSpPr>
              <p:cNvPr id="486" name="Google Shape;486;p34"/>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4"/>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4"/>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4"/>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4"/>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4"/>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4"/>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4"/>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4"/>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4"/>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4"/>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4"/>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4"/>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4"/>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4"/>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4"/>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2" name="Google Shape;502;p34"/>
            <p:cNvGrpSpPr/>
            <p:nvPr/>
          </p:nvGrpSpPr>
          <p:grpSpPr>
            <a:xfrm>
              <a:off x="0" y="4430281"/>
              <a:ext cx="5447326" cy="1489236"/>
              <a:chOff x="626075" y="3657856"/>
              <a:chExt cx="5447326" cy="1489236"/>
            </a:xfrm>
          </p:grpSpPr>
          <p:sp>
            <p:nvSpPr>
              <p:cNvPr id="503" name="Google Shape;503;p34"/>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4"/>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4"/>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4"/>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4"/>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4"/>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4"/>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4"/>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4"/>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4"/>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4"/>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4"/>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4"/>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4"/>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4"/>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4"/>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4"/>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4"/>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4"/>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4"/>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4"/>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4"/>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4"/>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4"/>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4"/>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4"/>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4"/>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4"/>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1" name="Google Shape;531;p34"/>
            <p:cNvSpPr/>
            <p:nvPr/>
          </p:nvSpPr>
          <p:spPr>
            <a:xfrm>
              <a:off x="5247612" y="986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4"/>
            <p:cNvSpPr/>
            <p:nvPr/>
          </p:nvSpPr>
          <p:spPr>
            <a:xfrm>
              <a:off x="4339916" y="350823"/>
              <a:ext cx="873733" cy="44642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3" name="Google Shape;533;p34"/>
          <p:cNvGrpSpPr/>
          <p:nvPr/>
        </p:nvGrpSpPr>
        <p:grpSpPr>
          <a:xfrm>
            <a:off x="8584383" y="1114803"/>
            <a:ext cx="246464" cy="231319"/>
            <a:chOff x="5946283" y="1650903"/>
            <a:chExt cx="246464" cy="231319"/>
          </a:xfrm>
        </p:grpSpPr>
        <p:sp>
          <p:nvSpPr>
            <p:cNvPr id="534" name="Google Shape;534;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6" name="Google Shape;536;p34"/>
          <p:cNvGrpSpPr/>
          <p:nvPr/>
        </p:nvGrpSpPr>
        <p:grpSpPr>
          <a:xfrm>
            <a:off x="474445" y="1065453"/>
            <a:ext cx="246464" cy="231319"/>
            <a:chOff x="5946283" y="1650903"/>
            <a:chExt cx="246464" cy="231319"/>
          </a:xfrm>
        </p:grpSpPr>
        <p:sp>
          <p:nvSpPr>
            <p:cNvPr id="537" name="Google Shape;537;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9" name="Google Shape;539;p34"/>
          <p:cNvGrpSpPr/>
          <p:nvPr/>
        </p:nvGrpSpPr>
        <p:grpSpPr>
          <a:xfrm>
            <a:off x="292122" y="2378899"/>
            <a:ext cx="611092" cy="610951"/>
            <a:chOff x="6714640" y="951029"/>
            <a:chExt cx="404804" cy="404711"/>
          </a:xfrm>
        </p:grpSpPr>
        <p:sp>
          <p:nvSpPr>
            <p:cNvPr id="540" name="Google Shape;540;p34"/>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4"/>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4"/>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4"/>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4"/>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5"/>
        <p:cNvGrpSpPr/>
        <p:nvPr/>
      </p:nvGrpSpPr>
      <p:grpSpPr>
        <a:xfrm>
          <a:off x="0" y="0"/>
          <a:ext cx="0" cy="0"/>
          <a:chOff x="0" y="0"/>
          <a:chExt cx="0" cy="0"/>
        </a:xfrm>
      </p:grpSpPr>
      <p:sp>
        <p:nvSpPr>
          <p:cNvPr id="546" name="Google Shape;546;p35"/>
          <p:cNvSpPr txBox="1">
            <a:spLocks noGrp="1"/>
          </p:cNvSpPr>
          <p:nvPr>
            <p:ph type="title"/>
          </p:nvPr>
        </p:nvSpPr>
        <p:spPr>
          <a:xfrm rot="-1140">
            <a:off x="719998" y="3127110"/>
            <a:ext cx="2714400" cy="576900"/>
          </a:xfrm>
          <a:prstGeom prst="rect">
            <a:avLst/>
          </a:prstGeom>
          <a:solidFill>
            <a:schemeClr val="lt2"/>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47" name="Google Shape;547;p35"/>
          <p:cNvSpPr txBox="1">
            <a:spLocks noGrp="1"/>
          </p:cNvSpPr>
          <p:nvPr>
            <p:ph type="subTitle" idx="1"/>
          </p:nvPr>
        </p:nvSpPr>
        <p:spPr>
          <a:xfrm>
            <a:off x="720000" y="1134250"/>
            <a:ext cx="4333200" cy="1764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48" name="Google Shape;548;p35"/>
          <p:cNvGrpSpPr/>
          <p:nvPr/>
        </p:nvGrpSpPr>
        <p:grpSpPr>
          <a:xfrm>
            <a:off x="-221560" y="-4"/>
            <a:ext cx="9860844" cy="5852561"/>
            <a:chOff x="-221560" y="-4"/>
            <a:chExt cx="9860844" cy="5852561"/>
          </a:xfrm>
        </p:grpSpPr>
        <p:sp>
          <p:nvSpPr>
            <p:cNvPr id="549" name="Google Shape;549;p35"/>
            <p:cNvSpPr/>
            <p:nvPr/>
          </p:nvSpPr>
          <p:spPr>
            <a:xfrm rot="-5400000">
              <a:off x="6576513" y="1223634"/>
              <a:ext cx="3791109" cy="134383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0" name="Google Shape;550;p35"/>
            <p:cNvGrpSpPr/>
            <p:nvPr/>
          </p:nvGrpSpPr>
          <p:grpSpPr>
            <a:xfrm>
              <a:off x="1942696" y="3231364"/>
              <a:ext cx="7696588" cy="2619411"/>
              <a:chOff x="715728" y="1849983"/>
              <a:chExt cx="3985391" cy="1356364"/>
            </a:xfrm>
          </p:grpSpPr>
          <p:sp>
            <p:nvSpPr>
              <p:cNvPr id="551" name="Google Shape;551;p3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4" name="Google Shape;574;p35"/>
            <p:cNvGrpSpPr/>
            <p:nvPr/>
          </p:nvGrpSpPr>
          <p:grpSpPr>
            <a:xfrm>
              <a:off x="-194569" y="4422595"/>
              <a:ext cx="4543534" cy="1429962"/>
              <a:chOff x="-1192669" y="1924020"/>
              <a:chExt cx="4543534" cy="1429962"/>
            </a:xfrm>
          </p:grpSpPr>
          <p:sp>
            <p:nvSpPr>
              <p:cNvPr id="575" name="Google Shape;575;p3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6" name="Google Shape;606;p35"/>
            <p:cNvGrpSpPr/>
            <p:nvPr/>
          </p:nvGrpSpPr>
          <p:grpSpPr>
            <a:xfrm>
              <a:off x="2994983" y="308678"/>
              <a:ext cx="246464" cy="231319"/>
              <a:chOff x="5946283" y="1650903"/>
              <a:chExt cx="246464" cy="231319"/>
            </a:xfrm>
          </p:grpSpPr>
          <p:sp>
            <p:nvSpPr>
              <p:cNvPr id="607" name="Google Shape;607;p3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9" name="Google Shape;609;p35"/>
            <p:cNvGrpSpPr/>
            <p:nvPr/>
          </p:nvGrpSpPr>
          <p:grpSpPr>
            <a:xfrm>
              <a:off x="202958" y="2335828"/>
              <a:ext cx="246464" cy="231319"/>
              <a:chOff x="5946283" y="1650903"/>
              <a:chExt cx="246464" cy="231319"/>
            </a:xfrm>
          </p:grpSpPr>
          <p:sp>
            <p:nvSpPr>
              <p:cNvPr id="610" name="Google Shape;610;p3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2" name="Google Shape;612;p35"/>
            <p:cNvSpPr/>
            <p:nvPr/>
          </p:nvSpPr>
          <p:spPr>
            <a:xfrm>
              <a:off x="-221560" y="37750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5"/>
            <p:cNvSpPr/>
            <p:nvPr/>
          </p:nvSpPr>
          <p:spPr>
            <a:xfrm>
              <a:off x="4062040" y="1496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5"/>
            <p:cNvSpPr/>
            <p:nvPr/>
          </p:nvSpPr>
          <p:spPr>
            <a:xfrm>
              <a:off x="720012" y="260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5"/>
            <p:cNvSpPr/>
            <p:nvPr/>
          </p:nvSpPr>
          <p:spPr>
            <a:xfrm>
              <a:off x="-97438" y="1656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2pPr>
            <a:lvl3pPr marR="0" lvl="2"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3pPr>
            <a:lvl4pPr marR="0" lvl="3"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4pPr>
            <a:lvl5pPr marR="0" lvl="4"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5pPr>
            <a:lvl6pPr marR="0" lvl="5"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6pPr>
            <a:lvl7pPr marR="0" lvl="6"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7pPr>
            <a:lvl8pPr marR="0" lvl="7"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8pPr>
            <a:lvl9pPr marR="0" lvl="8"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9pPr>
          </a:lstStyle>
          <a:p>
            <a:endParaRPr/>
          </a:p>
        </p:txBody>
      </p:sp>
      <p:sp>
        <p:nvSpPr>
          <p:cNvPr id="7" name="Google Shape;7;p25"/>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1pPr>
            <a:lvl2pPr marL="914400" marR="0" lvl="1"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2pPr>
            <a:lvl3pPr marL="1371600" marR="0" lvl="2"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3pPr>
            <a:lvl4pPr marL="1828800" marR="0" lvl="3"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4pPr>
            <a:lvl5pPr marL="2286000" marR="0" lvl="4"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5pPr>
            <a:lvl6pPr marL="2743200" marR="0" lvl="5"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6pPr>
            <a:lvl7pPr marL="3200400" marR="0" lvl="6"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7pPr>
            <a:lvl8pPr marL="3657600" marR="0" lvl="7"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8pPr>
            <a:lvl9pPr marL="4114800" marR="0" lvl="8"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youtube.com/watch?v=LJOQI4D-Ss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
          <p:cNvSpPr txBox="1">
            <a:spLocks noGrp="1"/>
          </p:cNvSpPr>
          <p:nvPr>
            <p:ph type="subTitle" idx="1"/>
          </p:nvPr>
        </p:nvSpPr>
        <p:spPr>
          <a:xfrm rot="-551">
            <a:off x="2700032" y="3391783"/>
            <a:ext cx="3744000" cy="898593"/>
          </a:xfrm>
          <a:prstGeom prst="rect">
            <a:avLst/>
          </a:prstGeom>
          <a:solidFill>
            <a:schemeClr val="lt2"/>
          </a:solidFill>
          <a:ln>
            <a:noFill/>
          </a:ln>
        </p:spPr>
        <p:txBody>
          <a:bodyPr spcFirstLastPara="1" wrap="square" lIns="91425" tIns="91425" rIns="91425" bIns="91425" anchor="t" anchorCtr="0">
            <a:noAutofit/>
          </a:bodyPr>
          <a:lstStyle/>
          <a:p>
            <a:pPr marL="0" lvl="0" indent="0"/>
            <a:r>
              <a:rPr lang="en-US" sz="2000" b="1" dirty="0">
                <a:latin typeface="Times New Roman" pitchFamily="18" charset="0"/>
                <a:cs typeface="Times New Roman" pitchFamily="18" charset="0"/>
              </a:rPr>
              <a:t>GV: </a:t>
            </a:r>
            <a:r>
              <a:rPr lang="en-US" sz="2000" b="1" dirty="0" err="1">
                <a:latin typeface="Times New Roman" pitchFamily="18" charset="0"/>
                <a:cs typeface="Times New Roman" pitchFamily="18" charset="0"/>
              </a:rPr>
              <a:t>Đặng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Thị</a:t>
            </a:r>
            <a:r>
              <a:rPr lang="en-US" sz="2000" b="1" dirty="0">
                <a:latin typeface="Times New Roman" pitchFamily="18" charset="0"/>
                <a:cs typeface="Times New Roman" pitchFamily="18" charset="0"/>
              </a:rPr>
              <a:t> Doan</a:t>
            </a:r>
          </a:p>
          <a:p>
            <a:pPr marL="0" lvl="0" indent="0"/>
            <a:r>
              <a:rPr lang="en-US" sz="2000" b="1" dirty="0" err="1">
                <a:latin typeface="Times New Roman" pitchFamily="18" charset="0"/>
                <a:cs typeface="Times New Roman" pitchFamily="18" charset="0"/>
              </a:rPr>
              <a:t>Trường</a:t>
            </a:r>
            <a:r>
              <a:rPr lang="en-US" sz="2000" b="1" dirty="0">
                <a:latin typeface="Times New Roman" pitchFamily="18" charset="0"/>
                <a:cs typeface="Times New Roman" pitchFamily="18" charset="0"/>
              </a:rPr>
              <a:t> THCS </a:t>
            </a:r>
            <a:r>
              <a:rPr lang="en-US" sz="2000" b="1" dirty="0" err="1">
                <a:latin typeface="Times New Roman" pitchFamily="18" charset="0"/>
                <a:cs typeface="Times New Roman" pitchFamily="18" charset="0"/>
              </a:rPr>
              <a:t>Hải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Đường</a:t>
            </a:r>
            <a:endParaRPr sz="2000" b="1" dirty="0">
              <a:latin typeface="Times New Roman" pitchFamily="18" charset="0"/>
              <a:cs typeface="Times New Roman" pitchFamily="18" charset="0"/>
            </a:endParaRPr>
          </a:p>
        </p:txBody>
      </p:sp>
      <p:grpSp>
        <p:nvGrpSpPr>
          <p:cNvPr id="1061" name="Google Shape;1061;p1"/>
          <p:cNvGrpSpPr/>
          <p:nvPr/>
        </p:nvGrpSpPr>
        <p:grpSpPr>
          <a:xfrm>
            <a:off x="370034" y="107198"/>
            <a:ext cx="1668623" cy="977349"/>
            <a:chOff x="6479176" y="2546587"/>
            <a:chExt cx="992401" cy="581271"/>
          </a:xfrm>
        </p:grpSpPr>
        <p:sp>
          <p:nvSpPr>
            <p:cNvPr id="1062" name="Google Shape;1062;p1"/>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8" name="Google Shape;1068;p1"/>
          <p:cNvGrpSpPr/>
          <p:nvPr/>
        </p:nvGrpSpPr>
        <p:grpSpPr>
          <a:xfrm>
            <a:off x="820858" y="1563528"/>
            <a:ext cx="246464" cy="231319"/>
            <a:chOff x="5946283" y="1650903"/>
            <a:chExt cx="246464" cy="231319"/>
          </a:xfrm>
        </p:grpSpPr>
        <p:sp>
          <p:nvSpPr>
            <p:cNvPr id="1069" name="Google Shape;1069;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1" name="Google Shape;1071;p1"/>
          <p:cNvGrpSpPr/>
          <p:nvPr/>
        </p:nvGrpSpPr>
        <p:grpSpPr>
          <a:xfrm>
            <a:off x="-131056" y="2978439"/>
            <a:ext cx="1536034" cy="766470"/>
            <a:chOff x="3928210" y="1337178"/>
            <a:chExt cx="913545" cy="455852"/>
          </a:xfrm>
        </p:grpSpPr>
        <p:sp>
          <p:nvSpPr>
            <p:cNvPr id="1072" name="Google Shape;1072;p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7" name="Google Shape;1077;p1"/>
          <p:cNvGrpSpPr/>
          <p:nvPr/>
        </p:nvGrpSpPr>
        <p:grpSpPr>
          <a:xfrm>
            <a:off x="6262012" y="3963018"/>
            <a:ext cx="677069" cy="741945"/>
            <a:chOff x="7969377" y="2856516"/>
            <a:chExt cx="402682" cy="441266"/>
          </a:xfrm>
        </p:grpSpPr>
        <p:sp>
          <p:nvSpPr>
            <p:cNvPr id="1078" name="Google Shape;1078;p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9" name="Google Shape;1089;p1"/>
          <p:cNvGrpSpPr/>
          <p:nvPr/>
        </p:nvGrpSpPr>
        <p:grpSpPr>
          <a:xfrm>
            <a:off x="3383692" y="4113809"/>
            <a:ext cx="450843" cy="697668"/>
            <a:chOff x="7706772" y="521151"/>
            <a:chExt cx="268136" cy="414933"/>
          </a:xfrm>
        </p:grpSpPr>
        <p:sp>
          <p:nvSpPr>
            <p:cNvPr id="1090" name="Google Shape;1090;p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6" name="Google Shape;1096;p1"/>
          <p:cNvGrpSpPr/>
          <p:nvPr/>
        </p:nvGrpSpPr>
        <p:grpSpPr>
          <a:xfrm>
            <a:off x="716398" y="2956846"/>
            <a:ext cx="2081318" cy="2174271"/>
            <a:chOff x="7391346" y="1205004"/>
            <a:chExt cx="1237848" cy="1293131"/>
          </a:xfrm>
        </p:grpSpPr>
        <p:sp>
          <p:nvSpPr>
            <p:cNvPr id="1097" name="Google Shape;1097;p1"/>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1"/>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1"/>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1"/>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1"/>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1"/>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1"/>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1"/>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1"/>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1"/>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1"/>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1"/>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1"/>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1"/>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1"/>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1"/>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1"/>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1"/>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1"/>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1"/>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1"/>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1"/>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1"/>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1"/>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1"/>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1"/>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4" name="Google Shape;1144;p1"/>
          <p:cNvGrpSpPr/>
          <p:nvPr/>
        </p:nvGrpSpPr>
        <p:grpSpPr>
          <a:xfrm>
            <a:off x="7355813" y="2713151"/>
            <a:ext cx="1686717" cy="2492548"/>
            <a:chOff x="7633326" y="3473715"/>
            <a:chExt cx="1003162" cy="1482424"/>
          </a:xfrm>
        </p:grpSpPr>
        <p:sp>
          <p:nvSpPr>
            <p:cNvPr id="1145" name="Google Shape;1145;p1"/>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1"/>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1"/>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1"/>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1"/>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1"/>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1"/>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1"/>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1"/>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1"/>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1"/>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1"/>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1"/>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1"/>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1"/>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1"/>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1"/>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1"/>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1"/>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1"/>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1"/>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1"/>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1"/>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1"/>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1"/>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1"/>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1"/>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1"/>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1"/>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1"/>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1"/>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1"/>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1"/>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1"/>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1"/>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1"/>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1"/>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1"/>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1"/>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1"/>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1"/>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1"/>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1"/>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1"/>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1"/>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3" name="Google Shape;1193;p1"/>
          <p:cNvGrpSpPr/>
          <p:nvPr/>
        </p:nvGrpSpPr>
        <p:grpSpPr>
          <a:xfrm>
            <a:off x="7952708" y="1265828"/>
            <a:ext cx="246464" cy="231319"/>
            <a:chOff x="5946283" y="1650903"/>
            <a:chExt cx="246464" cy="231319"/>
          </a:xfrm>
        </p:grpSpPr>
        <p:sp>
          <p:nvSpPr>
            <p:cNvPr id="1194" name="Google Shape;1194;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6" name="Google Shape;1196;p1"/>
          <p:cNvGrpSpPr/>
          <p:nvPr/>
        </p:nvGrpSpPr>
        <p:grpSpPr>
          <a:xfrm>
            <a:off x="513733" y="1916553"/>
            <a:ext cx="246464" cy="231319"/>
            <a:chOff x="5946283" y="1650903"/>
            <a:chExt cx="246464" cy="231319"/>
          </a:xfrm>
        </p:grpSpPr>
        <p:sp>
          <p:nvSpPr>
            <p:cNvPr id="1197" name="Google Shape;1197;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9" name="Google Shape;1199;p1"/>
          <p:cNvGrpSpPr/>
          <p:nvPr/>
        </p:nvGrpSpPr>
        <p:grpSpPr>
          <a:xfrm>
            <a:off x="8424008" y="842616"/>
            <a:ext cx="246464" cy="231319"/>
            <a:chOff x="5946283" y="1650903"/>
            <a:chExt cx="246464" cy="231319"/>
          </a:xfrm>
        </p:grpSpPr>
        <p:sp>
          <p:nvSpPr>
            <p:cNvPr id="1200" name="Google Shape;1200;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2" name="Google Shape;1202;p1"/>
          <p:cNvGrpSpPr/>
          <p:nvPr/>
        </p:nvGrpSpPr>
        <p:grpSpPr>
          <a:xfrm>
            <a:off x="8146735" y="1753907"/>
            <a:ext cx="729307" cy="635095"/>
            <a:chOff x="5133595" y="1523392"/>
            <a:chExt cx="473946" cy="412721"/>
          </a:xfrm>
        </p:grpSpPr>
        <p:sp>
          <p:nvSpPr>
            <p:cNvPr id="1203" name="Google Shape;1203;p1"/>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1"/>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1"/>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1"/>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1"/>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1"/>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1"/>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1"/>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1"/>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1"/>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1"/>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1"/>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9" name="Google Shape;1219;p1"/>
          <p:cNvSpPr/>
          <p:nvPr/>
        </p:nvSpPr>
        <p:spPr>
          <a:xfrm>
            <a:off x="89325" y="1284194"/>
            <a:ext cx="9053465" cy="1569620"/>
          </a:xfrm>
          <a:prstGeom prst="rect">
            <a:avLst/>
          </a:prstGeom>
          <a:noFill/>
          <a:ln>
            <a:noFill/>
          </a:ln>
        </p:spPr>
        <p:txBody>
          <a:bodyPr spcFirstLastPara="1" wrap="square" lIns="91425" tIns="45700" rIns="91425" bIns="45700" anchor="t" anchorCtr="0">
            <a:spAutoFit/>
          </a:bodyPr>
          <a:lstStyle/>
          <a:p>
            <a:pPr algn="ctr"/>
            <a:r>
              <a:rPr lang="en-US" sz="4800" b="1" dirty="0" err="1">
                <a:solidFill>
                  <a:srgbClr val="76361A"/>
                </a:solidFill>
              </a:rPr>
              <a:t>Bài</a:t>
            </a:r>
            <a:r>
              <a:rPr lang="en-US" sz="4800" b="1" dirty="0">
                <a:solidFill>
                  <a:srgbClr val="76361A"/>
                </a:solidFill>
              </a:rPr>
              <a:t> 3: </a:t>
            </a:r>
            <a:r>
              <a:rPr lang="en-US" sz="4800" b="0" i="0" u="none" strike="noStrike" cap="none" dirty="0" err="1">
                <a:solidFill>
                  <a:srgbClr val="C00000"/>
                </a:solidFill>
                <a:latin typeface="Arial"/>
                <a:ea typeface="Arial"/>
                <a:cs typeface="Arial"/>
                <a:sym typeface="Arial"/>
              </a:rPr>
              <a:t>Tích</a:t>
            </a:r>
            <a:r>
              <a:rPr lang="en-US" sz="4800" b="0" i="0" u="none" strike="noStrike" cap="none" dirty="0">
                <a:solidFill>
                  <a:srgbClr val="C00000"/>
                </a:solidFill>
                <a:latin typeface="Arial"/>
                <a:ea typeface="Arial"/>
                <a:cs typeface="Arial"/>
                <a:sym typeface="Arial"/>
              </a:rPr>
              <a:t> </a:t>
            </a:r>
            <a:r>
              <a:rPr lang="en-US" sz="4800" b="0" i="0" u="none" strike="noStrike" cap="none" dirty="0" err="1">
                <a:solidFill>
                  <a:srgbClr val="C00000"/>
                </a:solidFill>
                <a:latin typeface="Arial"/>
                <a:ea typeface="Arial"/>
                <a:cs typeface="Arial"/>
                <a:sym typeface="Arial"/>
              </a:rPr>
              <a:t>cực</a:t>
            </a:r>
            <a:r>
              <a:rPr lang="en-US" sz="4800" b="0" i="0" u="none" strike="noStrike" cap="none" dirty="0">
                <a:solidFill>
                  <a:srgbClr val="C00000"/>
                </a:solidFill>
                <a:latin typeface="Arial"/>
                <a:ea typeface="Arial"/>
                <a:cs typeface="Arial"/>
                <a:sym typeface="Arial"/>
              </a:rPr>
              <a:t> </a:t>
            </a:r>
            <a:r>
              <a:rPr lang="en-US" sz="4800" b="0" i="0" u="none" strike="noStrike" cap="none" dirty="0" err="1">
                <a:solidFill>
                  <a:srgbClr val="C00000"/>
                </a:solidFill>
                <a:latin typeface="Arial"/>
                <a:ea typeface="Arial"/>
                <a:cs typeface="Arial"/>
                <a:sym typeface="Arial"/>
              </a:rPr>
              <a:t>tham</a:t>
            </a:r>
            <a:r>
              <a:rPr lang="en-US" sz="4800" b="0" i="0" u="none" strike="noStrike" cap="none" dirty="0">
                <a:solidFill>
                  <a:srgbClr val="C00000"/>
                </a:solidFill>
                <a:latin typeface="Arial"/>
                <a:ea typeface="Arial"/>
                <a:cs typeface="Arial"/>
                <a:sym typeface="Arial"/>
              </a:rPr>
              <a:t> </a:t>
            </a:r>
            <a:r>
              <a:rPr lang="en-US" sz="4800" b="0" i="0" u="none" strike="noStrike" cap="none" dirty="0" err="1">
                <a:solidFill>
                  <a:srgbClr val="C00000"/>
                </a:solidFill>
                <a:latin typeface="Arial"/>
                <a:ea typeface="Arial"/>
                <a:cs typeface="Arial"/>
                <a:sym typeface="Arial"/>
              </a:rPr>
              <a:t>gia</a:t>
            </a:r>
            <a:r>
              <a:rPr lang="en-US" sz="4800" b="0" i="0" u="none" strike="noStrike" cap="none" dirty="0">
                <a:solidFill>
                  <a:srgbClr val="C00000"/>
                </a:solidFill>
                <a:latin typeface="Arial"/>
                <a:ea typeface="Arial"/>
                <a:cs typeface="Arial"/>
                <a:sym typeface="Arial"/>
              </a:rPr>
              <a:t> </a:t>
            </a:r>
            <a:endParaRPr dirty="0">
              <a:solidFill>
                <a:srgbClr val="C00000"/>
              </a:solidFill>
            </a:endParaRPr>
          </a:p>
          <a:p>
            <a:pPr marL="0" marR="0" lvl="0" indent="0" algn="ctr" rtl="0">
              <a:lnSpc>
                <a:spcPct val="100000"/>
              </a:lnSpc>
              <a:spcBef>
                <a:spcPts val="0"/>
              </a:spcBef>
              <a:spcAft>
                <a:spcPts val="0"/>
              </a:spcAft>
              <a:buNone/>
            </a:pPr>
            <a:r>
              <a:rPr lang="en-US" sz="4800" b="0" i="0" u="none" strike="noStrike" cap="none" dirty="0">
                <a:solidFill>
                  <a:srgbClr val="C00000"/>
                </a:solidFill>
                <a:latin typeface="Arial"/>
                <a:ea typeface="Arial"/>
                <a:cs typeface="Arial"/>
                <a:sym typeface="Arial"/>
              </a:rPr>
              <a:t> </a:t>
            </a:r>
            <a:r>
              <a:rPr lang="en-US" sz="4800" b="0" i="0" u="none" strike="noStrike" cap="none" dirty="0" err="1">
                <a:solidFill>
                  <a:srgbClr val="C00000"/>
                </a:solidFill>
                <a:latin typeface="Arial"/>
                <a:ea typeface="Arial"/>
                <a:cs typeface="Arial"/>
                <a:sym typeface="Arial"/>
              </a:rPr>
              <a:t>hoạt</a:t>
            </a:r>
            <a:r>
              <a:rPr lang="en-US" sz="4800" b="0" i="0" u="none" strike="noStrike" cap="none" dirty="0">
                <a:solidFill>
                  <a:srgbClr val="C00000"/>
                </a:solidFill>
                <a:latin typeface="Arial"/>
                <a:ea typeface="Arial"/>
                <a:cs typeface="Arial"/>
                <a:sym typeface="Arial"/>
              </a:rPr>
              <a:t> </a:t>
            </a:r>
            <a:r>
              <a:rPr lang="en-US" sz="4800" b="0" i="0" u="none" strike="noStrike" cap="none" dirty="0" err="1">
                <a:solidFill>
                  <a:srgbClr val="C00000"/>
                </a:solidFill>
                <a:latin typeface="Arial"/>
                <a:ea typeface="Arial"/>
                <a:cs typeface="Arial"/>
                <a:sym typeface="Arial"/>
              </a:rPr>
              <a:t>động</a:t>
            </a:r>
            <a:r>
              <a:rPr lang="en-US" sz="4800" b="0" i="0" u="none" strike="noStrike" cap="none" dirty="0">
                <a:solidFill>
                  <a:srgbClr val="C00000"/>
                </a:solidFill>
                <a:latin typeface="Arial"/>
                <a:ea typeface="Arial"/>
                <a:cs typeface="Arial"/>
                <a:sym typeface="Arial"/>
              </a:rPr>
              <a:t> </a:t>
            </a:r>
            <a:r>
              <a:rPr lang="en-US" sz="4800" b="0" i="0" u="none" strike="noStrike" cap="none" dirty="0" err="1">
                <a:solidFill>
                  <a:srgbClr val="C00000"/>
                </a:solidFill>
                <a:latin typeface="Arial"/>
                <a:ea typeface="Arial"/>
                <a:cs typeface="Arial"/>
                <a:sym typeface="Arial"/>
              </a:rPr>
              <a:t>cộng</a:t>
            </a:r>
            <a:r>
              <a:rPr lang="en-US" sz="4800" b="0" i="0" u="none" strike="noStrike" cap="none" dirty="0">
                <a:solidFill>
                  <a:srgbClr val="C00000"/>
                </a:solidFill>
                <a:latin typeface="Arial"/>
                <a:ea typeface="Arial"/>
                <a:cs typeface="Arial"/>
                <a:sym typeface="Arial"/>
              </a:rPr>
              <a:t> </a:t>
            </a:r>
            <a:r>
              <a:rPr lang="en-US" sz="4800" b="0" i="0" u="none" strike="noStrike" cap="none" dirty="0" err="1">
                <a:solidFill>
                  <a:srgbClr val="C00000"/>
                </a:solidFill>
                <a:latin typeface="Arial"/>
                <a:ea typeface="Arial"/>
                <a:cs typeface="Arial"/>
                <a:sym typeface="Arial"/>
              </a:rPr>
              <a:t>đồng</a:t>
            </a:r>
            <a:endParaRPr sz="4800" b="0" i="0" u="none" strike="noStrike" cap="none" dirty="0">
              <a:solidFill>
                <a:srgbClr val="C00000"/>
              </a:solidFill>
              <a:latin typeface="Arial"/>
              <a:ea typeface="Arial"/>
              <a:cs typeface="Arial"/>
              <a:sym typeface="Arial"/>
            </a:endParaRPr>
          </a:p>
        </p:txBody>
      </p:sp>
      <p:sp>
        <p:nvSpPr>
          <p:cNvPr id="1221" name="Google Shape;1221;p1"/>
          <p:cNvSpPr txBox="1"/>
          <p:nvPr/>
        </p:nvSpPr>
        <p:spPr>
          <a:xfrm>
            <a:off x="3287822" y="874376"/>
            <a:ext cx="395541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70C0"/>
                </a:solidFill>
                <a:latin typeface="Arial"/>
                <a:ea typeface="Arial"/>
                <a:cs typeface="Arial"/>
                <a:sym typeface="Arial"/>
              </a:rPr>
              <a:t>GIÁO DỤC CÔNG DÂN 9</a:t>
            </a:r>
            <a:endParaRPr sz="1600" b="0" i="0" u="none" strike="noStrike" cap="none">
              <a:solidFill>
                <a:srgbClr val="0070C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9"/>
                                        </p:tgtEl>
                                        <p:attrNameLst>
                                          <p:attrName>style.visibility</p:attrName>
                                        </p:attrNameLst>
                                      </p:cBhvr>
                                      <p:to>
                                        <p:strVal val="visible"/>
                                      </p:to>
                                    </p:set>
                                    <p:animEffect transition="in" filter="fade">
                                      <p:cBhvr>
                                        <p:cTn id="7" dur="1000"/>
                                        <p:tgtEl>
                                          <p:spTgt spid="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sp>
        <p:nvSpPr>
          <p:cNvPr id="1944" name="Google Shape;1944;p12"/>
          <p:cNvSpPr/>
          <p:nvPr/>
        </p:nvSpPr>
        <p:spPr>
          <a:xfrm>
            <a:off x="200051" y="681489"/>
            <a:ext cx="4798669" cy="3416279"/>
          </a:xfrm>
          <a:prstGeom prst="rect">
            <a:avLst/>
          </a:prstGeom>
          <a:solidFill>
            <a:srgbClr val="F6D9D0"/>
          </a:solidFill>
          <a:ln>
            <a:noFill/>
          </a:ln>
        </p:spPr>
        <p:txBody>
          <a:bodyPr spcFirstLastPara="1" wrap="square" lIns="91425" tIns="45700" rIns="91425" bIns="45700" anchor="t" anchorCtr="0">
            <a:spAutoFit/>
          </a:bodyPr>
          <a:lstStyle/>
          <a:p>
            <a:pPr lvl="0" algn="just">
              <a:lnSpc>
                <a:spcPct val="150000"/>
              </a:lnSpc>
            </a:pPr>
            <a:r>
              <a:rPr lang="en-US" sz="1800" dirty="0" err="1">
                <a:solidFill>
                  <a:schemeClr val="dk1"/>
                </a:solidFill>
              </a:rPr>
              <a:t>Chị</a:t>
            </a:r>
            <a:r>
              <a:rPr lang="en-US" sz="1800" b="0" i="0" u="none" strike="noStrike" cap="none" dirty="0">
                <a:solidFill>
                  <a:schemeClr val="dk1"/>
                </a:solidFill>
                <a:latin typeface="Arial"/>
                <a:ea typeface="Arial"/>
                <a:cs typeface="Arial"/>
                <a:sym typeface="Arial"/>
              </a:rPr>
              <a:t> S </a:t>
            </a:r>
            <a:r>
              <a:rPr lang="en-US" sz="1800" b="0" i="0" u="none" strike="noStrike" cap="none" dirty="0" err="1">
                <a:solidFill>
                  <a:schemeClr val="dk1"/>
                </a:solidFill>
                <a:latin typeface="Arial"/>
                <a:ea typeface="Arial"/>
                <a:cs typeface="Arial"/>
                <a:sym typeface="Arial"/>
              </a:rPr>
              <a:t>là</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thành</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viên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của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Hội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Khuyến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học</a:t>
            </a:r>
            <a:r>
              <a:rPr lang="en-US" sz="1800" b="0" i="0" u="none" strike="noStrike" cap="none" dirty="0">
                <a:solidFill>
                  <a:schemeClr val="dk1"/>
                </a:solidFill>
                <a:latin typeface="Arial"/>
                <a:ea typeface="Arial"/>
                <a:cs typeface="Arial"/>
                <a:sym typeface="Arial"/>
              </a:rPr>
              <a:t>, </a:t>
            </a:r>
            <a:r>
              <a:rPr lang="en-US" sz="1800" dirty="0" err="1">
                <a:solidFill>
                  <a:schemeClr val="dk1"/>
                </a:solidFill>
              </a:rPr>
              <a:t>phật</a:t>
            </a:r>
            <a:r>
              <a:rPr lang="en-US" sz="1800" dirty="0">
                <a:solidFill>
                  <a:schemeClr val="dk1"/>
                </a:solidFill>
              </a:rPr>
              <a:t> </a:t>
            </a:r>
            <a:r>
              <a:rPr lang="en-US" sz="1800" dirty="0" err="1">
                <a:solidFill>
                  <a:schemeClr val="dk1"/>
                </a:solidFill>
              </a:rPr>
              <a:t>giáo</a:t>
            </a:r>
            <a:r>
              <a:rPr lang="en-US" sz="1800" dirty="0">
                <a:solidFill>
                  <a:schemeClr val="dk1"/>
                </a:solidFill>
              </a:rPr>
              <a:t> </a:t>
            </a:r>
            <a:r>
              <a:rPr lang="en-US" sz="1800" b="0" i="0" u="none" strike="noStrike" cap="none" dirty="0" err="1">
                <a:solidFill>
                  <a:schemeClr val="dk1"/>
                </a:solidFill>
                <a:latin typeface="Arial"/>
                <a:ea typeface="Arial"/>
                <a:cs typeface="Arial"/>
                <a:sym typeface="Arial"/>
              </a:rPr>
              <a:t>và</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rất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tích</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cực</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tham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gia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các</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hoạt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động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tại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địa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phương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Thấy</a:t>
            </a:r>
            <a:r>
              <a:rPr lang="en-US" sz="1800" b="0" i="0" u="none" strike="noStrike" cap="none" dirty="0">
                <a:solidFill>
                  <a:schemeClr val="dk1"/>
                </a:solidFill>
                <a:latin typeface="Arial"/>
                <a:ea typeface="Arial"/>
                <a:cs typeface="Arial"/>
                <a:sym typeface="Arial"/>
              </a:rPr>
              <a:t> </a:t>
            </a:r>
            <a:r>
              <a:rPr lang="en-US" sz="1800" dirty="0" err="1">
                <a:solidFill>
                  <a:schemeClr val="dk1"/>
                </a:solidFill>
              </a:rPr>
              <a:t>chị</a:t>
            </a:r>
            <a:r>
              <a:rPr lang="en-US" sz="1800" dirty="0">
                <a:solidFill>
                  <a:schemeClr val="dk1"/>
                </a:solidFill>
              </a:rPr>
              <a:t> </a:t>
            </a:r>
            <a:r>
              <a:rPr lang="en-US" sz="1800" b="0" i="0" u="none" strike="noStrike" cap="none" dirty="0" err="1">
                <a:solidFill>
                  <a:schemeClr val="dk1"/>
                </a:solidFill>
                <a:latin typeface="Arial"/>
                <a:ea typeface="Arial"/>
                <a:cs typeface="Arial"/>
                <a:sym typeface="Arial"/>
              </a:rPr>
              <a:t>dành</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thời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gian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quá</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nhiều</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cho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hoạt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động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cộng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đồng</a:t>
            </a:r>
            <a:r>
              <a:rPr lang="en-US" sz="1800" b="0" i="0" u="none" strike="noStrike" cap="none" dirty="0">
                <a:solidFill>
                  <a:schemeClr val="dk1"/>
                </a:solidFill>
                <a:latin typeface="Arial"/>
                <a:ea typeface="Arial"/>
                <a:cs typeface="Arial"/>
                <a:sym typeface="Arial"/>
              </a:rPr>
              <a:t>, con </a:t>
            </a:r>
            <a:r>
              <a:rPr lang="en-US" sz="1800" b="0" i="0" u="none" strike="noStrike" cap="none" dirty="0" err="1">
                <a:solidFill>
                  <a:schemeClr val="dk1"/>
                </a:solidFill>
                <a:latin typeface="Arial"/>
                <a:ea typeface="Arial"/>
                <a:cs typeface="Arial"/>
                <a:sym typeface="Arial"/>
              </a:rPr>
              <a:t>cháu</a:t>
            </a:r>
            <a:r>
              <a:rPr lang="en-US" sz="1800" b="0" i="0" u="none" strike="noStrike" cap="none" dirty="0">
                <a:solidFill>
                  <a:schemeClr val="dk1"/>
                </a:solidFill>
                <a:latin typeface="Arial"/>
                <a:ea typeface="Arial"/>
                <a:cs typeface="Arial"/>
                <a:sym typeface="Arial"/>
              </a:rPr>
              <a:t> </a:t>
            </a:r>
            <a:r>
              <a:rPr lang="en-US" sz="1800" dirty="0" err="1">
                <a:solidFill>
                  <a:schemeClr val="dk1"/>
                </a:solidFill>
              </a:rPr>
              <a:t>chị</a:t>
            </a:r>
            <a:r>
              <a:rPr lang="en-US" sz="1800" dirty="0">
                <a:solidFill>
                  <a:schemeClr val="dk1"/>
                </a:solidFill>
              </a:rPr>
              <a:t> </a:t>
            </a:r>
            <a:r>
              <a:rPr lang="en-US" sz="1800" b="0" i="0" u="none" strike="noStrike" cap="none" dirty="0" err="1">
                <a:solidFill>
                  <a:schemeClr val="dk1"/>
                </a:solidFill>
                <a:latin typeface="Arial"/>
                <a:ea typeface="Arial"/>
                <a:cs typeface="Arial"/>
                <a:sym typeface="Arial"/>
              </a:rPr>
              <a:t>có</a:t>
            </a:r>
            <a:r>
              <a:rPr lang="en-US" sz="1800" b="0" i="0" u="none" strike="noStrike" cap="none" dirty="0">
                <a:solidFill>
                  <a:schemeClr val="dk1"/>
                </a:solidFill>
                <a:latin typeface="Arial"/>
                <a:ea typeface="Arial"/>
                <a:cs typeface="Arial"/>
                <a:sym typeface="Arial"/>
              </a:rPr>
              <a:t> ý </a:t>
            </a:r>
            <a:r>
              <a:rPr lang="en-US" sz="1800" b="0" i="0" u="none" strike="noStrike" cap="none" dirty="0" err="1">
                <a:solidFill>
                  <a:schemeClr val="dk1"/>
                </a:solidFill>
                <a:latin typeface="Arial"/>
                <a:ea typeface="Arial"/>
                <a:cs typeface="Arial"/>
                <a:sym typeface="Arial"/>
              </a:rPr>
              <a:t>khuyên</a:t>
            </a:r>
            <a:r>
              <a:rPr lang="en-US" sz="1800" b="0" i="0" u="none" strike="noStrike" cap="none" dirty="0">
                <a:solidFill>
                  <a:schemeClr val="dk1"/>
                </a:solidFill>
                <a:latin typeface="Arial"/>
                <a:ea typeface="Arial"/>
                <a:cs typeface="Arial"/>
                <a:sym typeface="Arial"/>
              </a:rPr>
              <a:t> can. </a:t>
            </a:r>
            <a:r>
              <a:rPr lang="en-US" sz="1800" b="0" i="0" u="none" strike="noStrike" cap="none" dirty="0" err="1">
                <a:solidFill>
                  <a:schemeClr val="dk1"/>
                </a:solidFill>
                <a:latin typeface="Arial"/>
                <a:ea typeface="Arial"/>
                <a:cs typeface="Arial"/>
                <a:sym typeface="Arial"/>
              </a:rPr>
              <a:t>Một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số</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người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hàng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xóm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không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muốn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tham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gia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các</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hoạt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động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cộng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đồng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cho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rằng</a:t>
            </a:r>
            <a:r>
              <a:rPr lang="en-US" sz="1800" b="0" i="0" u="none" strike="noStrike" cap="none" dirty="0">
                <a:solidFill>
                  <a:schemeClr val="dk1"/>
                </a:solidFill>
                <a:latin typeface="Arial"/>
                <a:ea typeface="Arial"/>
                <a:cs typeface="Arial"/>
                <a:sym typeface="Arial"/>
              </a:rPr>
              <a:t> </a:t>
            </a:r>
            <a:r>
              <a:rPr lang="en-US" sz="1800" dirty="0" err="1">
                <a:solidFill>
                  <a:schemeClr val="dk1"/>
                </a:solidFill>
              </a:rPr>
              <a:t>chị</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nên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dành</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thời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gian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để</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nghỉ</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ngơi</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chăm</a:t>
            </a:r>
            <a:r>
              <a:rPr lang="en-US" sz="1800" b="0" i="0" u="none" strike="noStrike" cap="none" dirty="0">
                <a:solidFill>
                  <a:schemeClr val="dk1"/>
                </a:solidFill>
                <a:latin typeface="Arial"/>
                <a:ea typeface="Arial"/>
                <a:cs typeface="Arial"/>
                <a:sym typeface="Arial"/>
              </a:rPr>
              <a:t> lo </a:t>
            </a:r>
            <a:r>
              <a:rPr lang="en-US" sz="1800" b="0" i="0" u="none" strike="noStrike" cap="none" dirty="0" err="1">
                <a:solidFill>
                  <a:schemeClr val="dk1"/>
                </a:solidFill>
                <a:latin typeface="Arial"/>
                <a:ea typeface="Arial"/>
                <a:cs typeface="Arial"/>
                <a:sym typeface="Arial"/>
              </a:rPr>
              <a:t>cho</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bản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thân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và</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gia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đình</a:t>
            </a: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p:txBody>
      </p:sp>
      <p:sp>
        <p:nvSpPr>
          <p:cNvPr id="1945" name="Google Shape;1945;p12"/>
          <p:cNvSpPr txBox="1"/>
          <p:nvPr/>
        </p:nvSpPr>
        <p:spPr>
          <a:xfrm flipH="1">
            <a:off x="1401498" y="0"/>
            <a:ext cx="2949900" cy="59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91919"/>
              </a:buClr>
              <a:buSzPts val="5200"/>
              <a:buFont typeface="Chau Philomene One"/>
              <a:buNone/>
            </a:pPr>
            <a:r>
              <a:rPr lang="en-US" sz="3600" b="1" i="0" u="none" strike="noStrike" cap="none">
                <a:solidFill>
                  <a:srgbClr val="FF0000"/>
                </a:solidFill>
                <a:latin typeface="Arial"/>
                <a:ea typeface="Arial"/>
                <a:cs typeface="Arial"/>
                <a:sym typeface="Arial"/>
              </a:rPr>
              <a:t>Trường hợp 1</a:t>
            </a:r>
            <a:endParaRPr/>
          </a:p>
        </p:txBody>
      </p:sp>
      <p:sp>
        <p:nvSpPr>
          <p:cNvPr id="1947" name="Google Shape;1947;p12"/>
          <p:cNvSpPr txBox="1"/>
          <p:nvPr/>
        </p:nvSpPr>
        <p:spPr>
          <a:xfrm>
            <a:off x="5613996" y="133835"/>
            <a:ext cx="3061309" cy="923330"/>
          </a:xfrm>
          <a:prstGeom prst="rect">
            <a:avLst/>
          </a:prstGeom>
          <a:solidFill>
            <a:srgbClr val="FCF5D5"/>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Em suy nghĩ như thế nào về hành vi, việc làm của nhân vật trong trường hợp 1?</a:t>
            </a:r>
            <a:endParaRPr/>
          </a:p>
        </p:txBody>
      </p:sp>
      <p:sp>
        <p:nvSpPr>
          <p:cNvPr id="1948" name="Google Shape;1948;p12"/>
          <p:cNvSpPr txBox="1"/>
          <p:nvPr/>
        </p:nvSpPr>
        <p:spPr>
          <a:xfrm>
            <a:off x="5245328" y="3532337"/>
            <a:ext cx="3798643" cy="1477287"/>
          </a:xfrm>
          <a:prstGeom prst="rect">
            <a:avLst/>
          </a:prstGeom>
          <a:solidFill>
            <a:schemeClr val="lt2"/>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lvl="0"/>
            <a:r>
              <a:rPr lang="en-US" sz="1800" dirty="0" err="1">
                <a:solidFill>
                  <a:schemeClr val="accent6">
                    <a:lumMod val="50000"/>
                  </a:schemeClr>
                </a:solidFill>
                <a:latin typeface="Times New Roman" pitchFamily="18" charset="0"/>
                <a:cs typeface="Times New Roman" pitchFamily="18" charset="0"/>
              </a:rPr>
              <a:t>Chị</a:t>
            </a:r>
            <a:r>
              <a:rPr lang="en-US" sz="1800" dirty="0">
                <a:solidFill>
                  <a:schemeClr val="accent6">
                    <a:lumMod val="50000"/>
                  </a:schemeClr>
                </a:solidFill>
                <a:latin typeface="Times New Roman" pitchFamily="18" charset="0"/>
                <a:cs typeface="Times New Roman" pitchFamily="18" charset="0"/>
              </a:rPr>
              <a:t> S</a:t>
            </a:r>
            <a:r>
              <a:rPr lang="en-US" sz="1800" dirty="0">
                <a:solidFill>
                  <a:schemeClr val="dk1"/>
                </a:solidFill>
                <a:latin typeface="Times New Roman" pitchFamily="18" charset="0"/>
                <a:cs typeface="Times New Roman" pitchFamily="18" charset="0"/>
              </a:rPr>
              <a:t> </a:t>
            </a:r>
            <a:r>
              <a:rPr lang="en-US" sz="1800" b="0" i="0" u="none" strike="noStrike" cap="none" dirty="0" err="1">
                <a:solidFill>
                  <a:srgbClr val="337130"/>
                </a:solidFill>
                <a:latin typeface="Times New Roman" pitchFamily="18" charset="0"/>
                <a:cs typeface="Times New Roman" pitchFamily="18" charset="0"/>
                <a:sym typeface="Arial"/>
              </a:rPr>
              <a:t>là</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tấm</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gương</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sáng</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về</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lòng</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nhân</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ái</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tuy</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gia</a:t>
            </a:r>
            <a:r>
              <a:rPr lang="en-US" sz="1800" b="0" i="0" u="none" strike="noStrike" cap="none" dirty="0">
                <a:solidFill>
                  <a:srgbClr val="337130"/>
                </a:solidFill>
                <a:latin typeface="Times New Roman" pitchFamily="18" charset="0"/>
                <a:cs typeface="Times New Roman" pitchFamily="18" charset="0"/>
                <a:sym typeface="Arial"/>
              </a:rPr>
              <a:t> </a:t>
            </a:r>
            <a:r>
              <a:rPr lang="vi-VN" sz="1800" dirty="0">
                <a:solidFill>
                  <a:srgbClr val="337130"/>
                </a:solidFill>
                <a:latin typeface="Times New Roman" pitchFamily="18" charset="0"/>
                <a:cs typeface="Times New Roman" pitchFamily="18" charset="0"/>
              </a:rPr>
              <a:t>đình</a:t>
            </a:r>
            <a:r>
              <a:rPr lang="en-US" sz="1800" dirty="0">
                <a:solidFill>
                  <a:srgbClr val="337130"/>
                </a:solidFill>
                <a:latin typeface="Times New Roman" pitchFamily="18" charset="0"/>
                <a:cs typeface="Times New Roman" pitchFamily="18" charset="0"/>
              </a:rPr>
              <a:t> </a:t>
            </a:r>
            <a:r>
              <a:rPr lang="en-US" sz="1800" dirty="0" err="1">
                <a:solidFill>
                  <a:srgbClr val="337130"/>
                </a:solidFill>
                <a:latin typeface="Times New Roman" pitchFamily="18" charset="0"/>
                <a:cs typeface="Times New Roman" pitchFamily="18" charset="0"/>
              </a:rPr>
              <a:t>có</a:t>
            </a:r>
            <a:r>
              <a:rPr lang="en-US" sz="1800" dirty="0">
                <a:solidFill>
                  <a:srgbClr val="337130"/>
                </a:solidFill>
                <a:latin typeface="Times New Roman" pitchFamily="18" charset="0"/>
                <a:cs typeface="Times New Roman" pitchFamily="18" charset="0"/>
              </a:rPr>
              <a:t> </a:t>
            </a:r>
            <a:r>
              <a:rPr lang="en-US" sz="1800" dirty="0" err="1">
                <a:solidFill>
                  <a:srgbClr val="337130"/>
                </a:solidFill>
                <a:latin typeface="Times New Roman" pitchFamily="18" charset="0"/>
                <a:cs typeface="Times New Roman" pitchFamily="18" charset="0"/>
              </a:rPr>
              <a:t>nhiều</a:t>
            </a:r>
            <a:r>
              <a:rPr lang="en-US" sz="1800" dirty="0">
                <a:solidFill>
                  <a:srgbClr val="337130"/>
                </a:solidFill>
                <a:latin typeface="Times New Roman" pitchFamily="18" charset="0"/>
                <a:cs typeface="Times New Roman" pitchFamily="18" charset="0"/>
              </a:rPr>
              <a:t> </a:t>
            </a:r>
            <a:r>
              <a:rPr lang="en-US" sz="1800" dirty="0" err="1">
                <a:solidFill>
                  <a:srgbClr val="337130"/>
                </a:solidFill>
                <a:latin typeface="Times New Roman" pitchFamily="18" charset="0"/>
                <a:cs typeface="Times New Roman" pitchFamily="18" charset="0"/>
              </a:rPr>
              <a:t>việc</a:t>
            </a:r>
            <a:r>
              <a:rPr lang="en-US" sz="1800" dirty="0">
                <a:solidFill>
                  <a:srgbClr val="337130"/>
                </a:solidFill>
                <a:latin typeface="Times New Roman" pitchFamily="18" charset="0"/>
                <a:cs typeface="Times New Roman" pitchFamily="18" charset="0"/>
              </a:rPr>
              <a:t> </a:t>
            </a:r>
            <a:r>
              <a:rPr lang="en-US" sz="1800" b="0" i="0" u="none" strike="noStrike" cap="none" dirty="0" err="1">
                <a:solidFill>
                  <a:srgbClr val="337130"/>
                </a:solidFill>
                <a:latin typeface="Times New Roman" pitchFamily="18" charset="0"/>
                <a:cs typeface="Times New Roman" pitchFamily="18" charset="0"/>
                <a:sym typeface="Arial"/>
              </a:rPr>
              <a:t>nhưng</a:t>
            </a:r>
            <a:r>
              <a:rPr lang="en-US" sz="1800" b="0" i="0" u="none" strike="noStrike" cap="none" dirty="0">
                <a:solidFill>
                  <a:srgbClr val="337130"/>
                </a:solidFill>
                <a:latin typeface="Times New Roman" pitchFamily="18" charset="0"/>
                <a:cs typeface="Times New Roman" pitchFamily="18" charset="0"/>
                <a:sym typeface="Arial"/>
              </a:rPr>
              <a:t> </a:t>
            </a:r>
            <a:r>
              <a:rPr lang="en-US" sz="1800" dirty="0" err="1">
                <a:solidFill>
                  <a:schemeClr val="accent6">
                    <a:lumMod val="50000"/>
                  </a:schemeClr>
                </a:solidFill>
                <a:latin typeface="Times New Roman" pitchFamily="18" charset="0"/>
                <a:cs typeface="Times New Roman" pitchFamily="18" charset="0"/>
              </a:rPr>
              <a:t>chị</a:t>
            </a:r>
            <a:r>
              <a:rPr lang="en-US" sz="1800" b="0" i="0" u="none" strike="noStrike" cap="none" dirty="0">
                <a:solidFill>
                  <a:schemeClr val="accent6">
                    <a:lumMod val="50000"/>
                  </a:schemeClr>
                </a:solidFill>
                <a:latin typeface="Times New Roman" pitchFamily="18" charset="0"/>
                <a:cs typeface="Times New Roman" pitchFamily="18" charset="0"/>
                <a:sym typeface="Arial"/>
              </a:rPr>
              <a:t> </a:t>
            </a:r>
            <a:r>
              <a:rPr lang="en-US" sz="1800" b="0" i="0" u="none" strike="noStrike" cap="none" dirty="0" err="1">
                <a:solidFill>
                  <a:schemeClr val="accent6">
                    <a:lumMod val="50000"/>
                  </a:schemeClr>
                </a:solidFill>
                <a:latin typeface="Times New Roman" pitchFamily="18" charset="0"/>
                <a:cs typeface="Times New Roman" pitchFamily="18" charset="0"/>
                <a:sym typeface="Arial"/>
              </a:rPr>
              <a:t>v</a:t>
            </a:r>
            <a:r>
              <a:rPr lang="en-US" sz="1800" b="0" i="0" u="none" strike="noStrike" cap="none" dirty="0" err="1">
                <a:solidFill>
                  <a:srgbClr val="337130"/>
                </a:solidFill>
                <a:latin typeface="Times New Roman" pitchFamily="18" charset="0"/>
                <a:cs typeface="Times New Roman" pitchFamily="18" charset="0"/>
                <a:sym typeface="Arial"/>
              </a:rPr>
              <a:t>ẫn</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chọn</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niềm</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vui</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là</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dành</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thời</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gian</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để</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tham</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gia</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vào</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các</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hoạt</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động</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cộng</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đồng</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của</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địa</a:t>
            </a:r>
            <a:r>
              <a:rPr lang="en-US" sz="1800" b="0" i="0" u="none" strike="noStrike" cap="none" dirty="0">
                <a:solidFill>
                  <a:srgbClr val="337130"/>
                </a:solidFill>
                <a:latin typeface="Times New Roman" pitchFamily="18" charset="0"/>
                <a:cs typeface="Times New Roman" pitchFamily="18" charset="0"/>
                <a:sym typeface="Arial"/>
              </a:rPr>
              <a:t> </a:t>
            </a:r>
            <a:r>
              <a:rPr lang="en-US" sz="1800" b="0" i="0" u="none" strike="noStrike" cap="none" dirty="0" err="1">
                <a:solidFill>
                  <a:srgbClr val="337130"/>
                </a:solidFill>
                <a:latin typeface="Times New Roman" pitchFamily="18" charset="0"/>
                <a:cs typeface="Times New Roman" pitchFamily="18" charset="0"/>
                <a:sym typeface="Arial"/>
              </a:rPr>
              <a:t>phương</a:t>
            </a:r>
            <a:r>
              <a:rPr lang="en-US" sz="1800" b="0" i="0" u="none" strike="noStrike" cap="none" dirty="0">
                <a:solidFill>
                  <a:srgbClr val="337130"/>
                </a:solidFill>
                <a:latin typeface="Times New Roman" pitchFamily="18" charset="0"/>
                <a:cs typeface="Times New Roman" pitchFamily="18" charset="0"/>
                <a:sym typeface="Arial"/>
              </a:rPr>
              <a:t>.</a:t>
            </a:r>
            <a:endParaRPr sz="1800" b="0" i="0" u="none" strike="noStrike" cap="none" dirty="0">
              <a:solidFill>
                <a:srgbClr val="337130"/>
              </a:solidFill>
              <a:latin typeface="Times New Roman" pitchFamily="18" charset="0"/>
              <a:cs typeface="Times New Roman" pitchFamily="18" charset="0"/>
              <a:sym typeface="Arial"/>
            </a:endParaRPr>
          </a:p>
        </p:txBody>
      </p:sp>
      <p:pic>
        <p:nvPicPr>
          <p:cNvPr id="7" name="Picture 6"/>
          <p:cNvPicPr/>
          <p:nvPr/>
        </p:nvPicPr>
        <p:blipFill>
          <a:blip r:embed="rId3"/>
          <a:stretch>
            <a:fillRect/>
          </a:stretch>
        </p:blipFill>
        <p:spPr>
          <a:xfrm>
            <a:off x="5538336" y="1257301"/>
            <a:ext cx="3109975" cy="1692428"/>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8"/>
                                        </p:tgtEl>
                                        <p:attrNameLst>
                                          <p:attrName>style.visibility</p:attrName>
                                        </p:attrNameLst>
                                      </p:cBhvr>
                                      <p:to>
                                        <p:strVal val="visible"/>
                                      </p:to>
                                    </p:set>
                                    <p:animEffect transition="in" filter="fade">
                                      <p:cBhvr>
                                        <p:cTn id="7" dur="500"/>
                                        <p:tgtEl>
                                          <p:spTgt spid="1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13"/>
          <p:cNvSpPr/>
          <p:nvPr/>
        </p:nvSpPr>
        <p:spPr>
          <a:xfrm>
            <a:off x="3528673" y="137777"/>
            <a:ext cx="5198155" cy="2585283"/>
          </a:xfrm>
          <a:prstGeom prst="rect">
            <a:avLst/>
          </a:prstGeom>
          <a:solidFill>
            <a:srgbClr val="F9EAAE"/>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dirty="0" err="1">
                <a:solidFill>
                  <a:srgbClr val="000000"/>
                </a:solidFill>
                <a:latin typeface="Arial"/>
                <a:ea typeface="Arial"/>
                <a:cs typeface="Arial"/>
                <a:sym typeface="Arial"/>
              </a:rPr>
              <a:t>Bạn</a:t>
            </a:r>
            <a:r>
              <a:rPr lang="en-US" sz="1800" b="0" i="0" u="none" strike="noStrike" cap="none" dirty="0">
                <a:solidFill>
                  <a:srgbClr val="000000"/>
                </a:solidFill>
                <a:latin typeface="Arial"/>
                <a:ea typeface="Arial"/>
                <a:cs typeface="Arial"/>
                <a:sym typeface="Arial"/>
              </a:rPr>
              <a:t> </a:t>
            </a:r>
            <a:r>
              <a:rPr lang="en-US" sz="1800" dirty="0"/>
              <a:t>B</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bạn</a:t>
            </a:r>
            <a:r>
              <a:rPr lang="en-US" sz="1800" b="0" i="0" u="none" strike="noStrike" cap="none" dirty="0">
                <a:solidFill>
                  <a:srgbClr val="000000"/>
                </a:solidFill>
                <a:latin typeface="Arial"/>
                <a:ea typeface="Arial"/>
                <a:cs typeface="Arial"/>
                <a:sym typeface="Arial"/>
              </a:rPr>
              <a:t> C, </a:t>
            </a:r>
            <a:r>
              <a:rPr lang="en-US" sz="1800" b="0" i="0" u="none" strike="noStrike" cap="none" dirty="0" err="1">
                <a:solidFill>
                  <a:srgbClr val="000000"/>
                </a:solidFill>
                <a:latin typeface="Arial"/>
                <a:ea typeface="Arial"/>
                <a:cs typeface="Arial"/>
                <a:sym typeface="Arial"/>
              </a:rPr>
              <a:t>bạn</a:t>
            </a:r>
            <a:r>
              <a:rPr lang="en-US" sz="1800" b="0" i="0" u="none" strike="noStrike" cap="none" dirty="0">
                <a:solidFill>
                  <a:srgbClr val="000000"/>
                </a:solidFill>
                <a:latin typeface="Arial"/>
                <a:ea typeface="Arial"/>
                <a:cs typeface="Arial"/>
                <a:sym typeface="Arial"/>
              </a:rPr>
              <a:t> L </a:t>
            </a:r>
            <a:r>
              <a:rPr lang="en-US" sz="1800" b="0" i="0" u="none" strike="noStrike" cap="none" dirty="0" err="1">
                <a:solidFill>
                  <a:srgbClr val="000000"/>
                </a:solidFill>
                <a:latin typeface="Arial"/>
                <a:ea typeface="Arial"/>
                <a:cs typeface="Arial"/>
                <a:sym typeface="Arial"/>
              </a:rPr>
              <a:t>là</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nhóm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bạn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chơi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thân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với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nhau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học</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tốt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và</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chăm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chỉ</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luyện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tập</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thể</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thao</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Tuy</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nhiên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cả</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bạn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đều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rất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ngại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tham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gia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hoạt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động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cộng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đồng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và</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luôn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tìm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lí</a:t>
            </a:r>
            <a:r>
              <a:rPr lang="en-US" sz="1800" b="0" i="0" u="none" strike="noStrike" cap="none" dirty="0">
                <a:solidFill>
                  <a:srgbClr val="000000"/>
                </a:solidFill>
                <a:latin typeface="Arial"/>
                <a:ea typeface="Arial"/>
                <a:cs typeface="Arial"/>
                <a:sym typeface="Arial"/>
              </a:rPr>
              <a:t> do </a:t>
            </a:r>
            <a:r>
              <a:rPr lang="en-US" sz="1800" b="0" i="0" u="none" strike="noStrike" cap="none" dirty="0" err="1">
                <a:solidFill>
                  <a:srgbClr val="000000"/>
                </a:solidFill>
                <a:latin typeface="Arial"/>
                <a:ea typeface="Arial"/>
                <a:cs typeface="Arial"/>
                <a:sym typeface="Arial"/>
              </a:rPr>
              <a:t>để</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không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tham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gia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các</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hoạt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động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vì</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cộng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đồng</a:t>
            </a:r>
            <a:r>
              <a:rPr lang="en-US" sz="1800" b="0" i="0" u="none" strike="noStrike" cap="none" dirty="0">
                <a:solidFill>
                  <a:srgbClr val="000000"/>
                </a:solidFill>
                <a:latin typeface="Arial"/>
                <a:ea typeface="Arial"/>
                <a:cs typeface="Arial"/>
                <a:sym typeface="Arial"/>
              </a:rPr>
              <a:t> do </a:t>
            </a:r>
            <a:r>
              <a:rPr lang="en-US" sz="1800" b="0" i="0" u="none" strike="noStrike" cap="none" dirty="0" err="1">
                <a:solidFill>
                  <a:srgbClr val="000000"/>
                </a:solidFill>
                <a:latin typeface="Arial"/>
                <a:ea typeface="Arial"/>
                <a:cs typeface="Arial"/>
                <a:sym typeface="Arial"/>
              </a:rPr>
              <a:t>trường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lớp</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và</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địa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phương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tổ</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chức</a:t>
            </a:r>
            <a:r>
              <a:rPr lang="en-US"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sp>
        <p:nvSpPr>
          <p:cNvPr id="1954" name="Google Shape;1954;p13"/>
          <p:cNvSpPr txBox="1">
            <a:spLocks noGrp="1"/>
          </p:cNvSpPr>
          <p:nvPr>
            <p:ph type="title"/>
          </p:nvPr>
        </p:nvSpPr>
        <p:spPr>
          <a:xfrm flipH="1">
            <a:off x="255987" y="1144227"/>
            <a:ext cx="2949900" cy="595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3200">
                <a:solidFill>
                  <a:srgbClr val="D1A80E"/>
                </a:solidFill>
                <a:latin typeface="Arial"/>
                <a:ea typeface="Arial"/>
                <a:cs typeface="Arial"/>
                <a:sym typeface="Arial"/>
              </a:rPr>
              <a:t>Trường hợp 2</a:t>
            </a:r>
            <a:endParaRPr sz="3200">
              <a:solidFill>
                <a:srgbClr val="D1A80E"/>
              </a:solidFill>
              <a:latin typeface="Arial"/>
              <a:ea typeface="Arial"/>
              <a:cs typeface="Arial"/>
              <a:sym typeface="Arial"/>
            </a:endParaRPr>
          </a:p>
        </p:txBody>
      </p:sp>
      <p:grpSp>
        <p:nvGrpSpPr>
          <p:cNvPr id="1955" name="Google Shape;1955;p13"/>
          <p:cNvGrpSpPr/>
          <p:nvPr/>
        </p:nvGrpSpPr>
        <p:grpSpPr>
          <a:xfrm>
            <a:off x="2137787" y="290177"/>
            <a:ext cx="1091750" cy="736700"/>
            <a:chOff x="3078575" y="2291850"/>
            <a:chExt cx="1091750" cy="736700"/>
          </a:xfrm>
        </p:grpSpPr>
        <p:sp>
          <p:nvSpPr>
            <p:cNvPr id="1956" name="Google Shape;1956;p13"/>
            <p:cNvSpPr/>
            <p:nvPr/>
          </p:nvSpPr>
          <p:spPr>
            <a:xfrm>
              <a:off x="3078575" y="2291850"/>
              <a:ext cx="1091750" cy="736700"/>
            </a:xfrm>
            <a:custGeom>
              <a:avLst/>
              <a:gdLst/>
              <a:ahLst/>
              <a:cxnLst/>
              <a:rect l="l" t="t" r="r" b="b"/>
              <a:pathLst>
                <a:path w="43670" h="29468" extrusionOk="0">
                  <a:moveTo>
                    <a:pt x="29314" y="0"/>
                  </a:moveTo>
                  <a:cubicBezTo>
                    <a:pt x="27426" y="0"/>
                    <a:pt x="25578" y="460"/>
                    <a:pt x="24509" y="1828"/>
                  </a:cubicBezTo>
                  <a:cubicBezTo>
                    <a:pt x="24057" y="2406"/>
                    <a:pt x="23753" y="3079"/>
                    <a:pt x="23449" y="3745"/>
                  </a:cubicBezTo>
                  <a:cubicBezTo>
                    <a:pt x="23203" y="4290"/>
                    <a:pt x="22956" y="4837"/>
                    <a:pt x="22707" y="5385"/>
                  </a:cubicBezTo>
                  <a:cubicBezTo>
                    <a:pt x="22562" y="5700"/>
                    <a:pt x="22420" y="6023"/>
                    <a:pt x="22422" y="6371"/>
                  </a:cubicBezTo>
                  <a:cubicBezTo>
                    <a:pt x="22439" y="7575"/>
                    <a:pt x="24501" y="9254"/>
                    <a:pt x="25352" y="9924"/>
                  </a:cubicBezTo>
                  <a:cubicBezTo>
                    <a:pt x="25291" y="9877"/>
                    <a:pt x="25217" y="9855"/>
                    <a:pt x="25132" y="9855"/>
                  </a:cubicBezTo>
                  <a:cubicBezTo>
                    <a:pt x="24337" y="9855"/>
                    <a:pt x="22600" y="11753"/>
                    <a:pt x="22310" y="12109"/>
                  </a:cubicBezTo>
                  <a:cubicBezTo>
                    <a:pt x="21105" y="13571"/>
                    <a:pt x="22735" y="15124"/>
                    <a:pt x="23337" y="16452"/>
                  </a:cubicBezTo>
                  <a:cubicBezTo>
                    <a:pt x="23268" y="16301"/>
                    <a:pt x="21519" y="16025"/>
                    <a:pt x="21261" y="15934"/>
                  </a:cubicBezTo>
                  <a:cubicBezTo>
                    <a:pt x="20492" y="15669"/>
                    <a:pt x="19657" y="15351"/>
                    <a:pt x="19011" y="14858"/>
                  </a:cubicBezTo>
                  <a:cubicBezTo>
                    <a:pt x="19630" y="13851"/>
                    <a:pt x="20257" y="13032"/>
                    <a:pt x="20174" y="11729"/>
                  </a:cubicBezTo>
                  <a:cubicBezTo>
                    <a:pt x="19955" y="8150"/>
                    <a:pt x="16738" y="5472"/>
                    <a:pt x="13735" y="4024"/>
                  </a:cubicBezTo>
                  <a:cubicBezTo>
                    <a:pt x="11885" y="3130"/>
                    <a:pt x="9728" y="2509"/>
                    <a:pt x="7627" y="2509"/>
                  </a:cubicBezTo>
                  <a:cubicBezTo>
                    <a:pt x="7207" y="2509"/>
                    <a:pt x="6788" y="2534"/>
                    <a:pt x="6375" y="2587"/>
                  </a:cubicBezTo>
                  <a:cubicBezTo>
                    <a:pt x="3339" y="2975"/>
                    <a:pt x="1997" y="4988"/>
                    <a:pt x="948" y="7666"/>
                  </a:cubicBezTo>
                  <a:cubicBezTo>
                    <a:pt x="713" y="8276"/>
                    <a:pt x="469" y="8911"/>
                    <a:pt x="507" y="9563"/>
                  </a:cubicBezTo>
                  <a:cubicBezTo>
                    <a:pt x="628" y="11537"/>
                    <a:pt x="2974" y="13265"/>
                    <a:pt x="4727" y="13717"/>
                  </a:cubicBezTo>
                  <a:cubicBezTo>
                    <a:pt x="7465" y="14428"/>
                    <a:pt x="5666" y="15888"/>
                    <a:pt x="3804" y="16296"/>
                  </a:cubicBezTo>
                  <a:cubicBezTo>
                    <a:pt x="2884" y="16496"/>
                    <a:pt x="1931" y="16542"/>
                    <a:pt x="1000" y="16698"/>
                  </a:cubicBezTo>
                  <a:cubicBezTo>
                    <a:pt x="740" y="16742"/>
                    <a:pt x="466" y="16802"/>
                    <a:pt x="277" y="16986"/>
                  </a:cubicBezTo>
                  <a:cubicBezTo>
                    <a:pt x="23" y="17235"/>
                    <a:pt x="1" y="17637"/>
                    <a:pt x="17" y="17993"/>
                  </a:cubicBezTo>
                  <a:cubicBezTo>
                    <a:pt x="124" y="20200"/>
                    <a:pt x="935" y="22308"/>
                    <a:pt x="1359" y="24455"/>
                  </a:cubicBezTo>
                  <a:cubicBezTo>
                    <a:pt x="1504" y="25181"/>
                    <a:pt x="1792" y="25939"/>
                    <a:pt x="2424" y="26325"/>
                  </a:cubicBezTo>
                  <a:cubicBezTo>
                    <a:pt x="2884" y="26604"/>
                    <a:pt x="3440" y="26640"/>
                    <a:pt x="3971" y="26692"/>
                  </a:cubicBezTo>
                  <a:cubicBezTo>
                    <a:pt x="7010" y="27007"/>
                    <a:pt x="9368" y="28880"/>
                    <a:pt x="12333" y="29315"/>
                  </a:cubicBezTo>
                  <a:cubicBezTo>
                    <a:pt x="12911" y="29400"/>
                    <a:pt x="13429" y="29468"/>
                    <a:pt x="13906" y="29468"/>
                  </a:cubicBezTo>
                  <a:cubicBezTo>
                    <a:pt x="14813" y="29468"/>
                    <a:pt x="15575" y="29223"/>
                    <a:pt x="16330" y="28390"/>
                  </a:cubicBezTo>
                  <a:cubicBezTo>
                    <a:pt x="16962" y="27693"/>
                    <a:pt x="17341" y="27150"/>
                    <a:pt x="18166" y="27150"/>
                  </a:cubicBezTo>
                  <a:cubicBezTo>
                    <a:pt x="18343" y="27150"/>
                    <a:pt x="18540" y="27175"/>
                    <a:pt x="18764" y="27229"/>
                  </a:cubicBezTo>
                  <a:cubicBezTo>
                    <a:pt x="20304" y="27600"/>
                    <a:pt x="21696" y="27971"/>
                    <a:pt x="23008" y="27971"/>
                  </a:cubicBezTo>
                  <a:cubicBezTo>
                    <a:pt x="24054" y="27971"/>
                    <a:pt x="25048" y="27736"/>
                    <a:pt x="26026" y="27078"/>
                  </a:cubicBezTo>
                  <a:cubicBezTo>
                    <a:pt x="28069" y="25708"/>
                    <a:pt x="29258" y="22528"/>
                    <a:pt x="31767" y="22528"/>
                  </a:cubicBezTo>
                  <a:cubicBezTo>
                    <a:pt x="31806" y="22528"/>
                    <a:pt x="31845" y="22529"/>
                    <a:pt x="31885" y="22530"/>
                  </a:cubicBezTo>
                  <a:cubicBezTo>
                    <a:pt x="32988" y="22574"/>
                    <a:pt x="34070" y="22807"/>
                    <a:pt x="35165" y="22930"/>
                  </a:cubicBezTo>
                  <a:cubicBezTo>
                    <a:pt x="35801" y="23002"/>
                    <a:pt x="36443" y="23037"/>
                    <a:pt x="37087" y="23037"/>
                  </a:cubicBezTo>
                  <a:cubicBezTo>
                    <a:pt x="38455" y="23037"/>
                    <a:pt x="39828" y="22879"/>
                    <a:pt x="41156" y="22585"/>
                  </a:cubicBezTo>
                  <a:cubicBezTo>
                    <a:pt x="42289" y="22336"/>
                    <a:pt x="42284" y="22410"/>
                    <a:pt x="42147" y="21388"/>
                  </a:cubicBezTo>
                  <a:cubicBezTo>
                    <a:pt x="42054" y="20693"/>
                    <a:pt x="41742" y="19959"/>
                    <a:pt x="41531" y="19294"/>
                  </a:cubicBezTo>
                  <a:cubicBezTo>
                    <a:pt x="41164" y="18144"/>
                    <a:pt x="40603" y="16915"/>
                    <a:pt x="39987" y="15808"/>
                  </a:cubicBezTo>
                  <a:cubicBezTo>
                    <a:pt x="39623" y="15154"/>
                    <a:pt x="37700" y="13248"/>
                    <a:pt x="37966" y="12463"/>
                  </a:cubicBezTo>
                  <a:cubicBezTo>
                    <a:pt x="37988" y="12416"/>
                    <a:pt x="38015" y="12369"/>
                    <a:pt x="38048" y="12326"/>
                  </a:cubicBezTo>
                  <a:cubicBezTo>
                    <a:pt x="38574" y="11660"/>
                    <a:pt x="40937" y="11669"/>
                    <a:pt x="41572" y="11463"/>
                  </a:cubicBezTo>
                  <a:cubicBezTo>
                    <a:pt x="43669" y="10787"/>
                    <a:pt x="42284" y="8865"/>
                    <a:pt x="41564" y="7427"/>
                  </a:cubicBezTo>
                  <a:cubicBezTo>
                    <a:pt x="39970" y="4238"/>
                    <a:pt x="37073" y="1760"/>
                    <a:pt x="33667" y="692"/>
                  </a:cubicBezTo>
                  <a:cubicBezTo>
                    <a:pt x="32470" y="316"/>
                    <a:pt x="30878" y="0"/>
                    <a:pt x="29314"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13"/>
            <p:cNvSpPr/>
            <p:nvPr/>
          </p:nvSpPr>
          <p:spPr>
            <a:xfrm>
              <a:off x="3688550" y="2651350"/>
              <a:ext cx="324325" cy="135050"/>
            </a:xfrm>
            <a:custGeom>
              <a:avLst/>
              <a:gdLst/>
              <a:ahLst/>
              <a:cxnLst/>
              <a:rect l="l" t="t" r="r" b="b"/>
              <a:pathLst>
                <a:path w="12973" h="5402" extrusionOk="0">
                  <a:moveTo>
                    <a:pt x="4626" y="1"/>
                  </a:moveTo>
                  <a:cubicBezTo>
                    <a:pt x="3260" y="1"/>
                    <a:pt x="1625" y="717"/>
                    <a:pt x="0" y="1322"/>
                  </a:cubicBezTo>
                  <a:cubicBezTo>
                    <a:pt x="1201" y="1249"/>
                    <a:pt x="2412" y="1017"/>
                    <a:pt x="3478" y="1017"/>
                  </a:cubicBezTo>
                  <a:cubicBezTo>
                    <a:pt x="4960" y="1017"/>
                    <a:pt x="6163" y="1466"/>
                    <a:pt x="6673" y="3422"/>
                  </a:cubicBezTo>
                  <a:cubicBezTo>
                    <a:pt x="7398" y="2799"/>
                    <a:pt x="8071" y="2537"/>
                    <a:pt x="8716" y="2537"/>
                  </a:cubicBezTo>
                  <a:cubicBezTo>
                    <a:pt x="10179" y="2537"/>
                    <a:pt x="11501" y="3880"/>
                    <a:pt x="12973" y="5401"/>
                  </a:cubicBezTo>
                  <a:cubicBezTo>
                    <a:pt x="12033" y="3475"/>
                    <a:pt x="10780" y="1457"/>
                    <a:pt x="7571" y="1457"/>
                  </a:cubicBezTo>
                  <a:cubicBezTo>
                    <a:pt x="7413" y="1457"/>
                    <a:pt x="7251" y="1462"/>
                    <a:pt x="7083" y="1472"/>
                  </a:cubicBezTo>
                  <a:cubicBezTo>
                    <a:pt x="6480" y="383"/>
                    <a:pt x="5625" y="1"/>
                    <a:pt x="46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13"/>
            <p:cNvSpPr/>
            <p:nvPr/>
          </p:nvSpPr>
          <p:spPr>
            <a:xfrm>
              <a:off x="3363675" y="2771075"/>
              <a:ext cx="324350" cy="135025"/>
            </a:xfrm>
            <a:custGeom>
              <a:avLst/>
              <a:gdLst/>
              <a:ahLst/>
              <a:cxnLst/>
              <a:rect l="l" t="t" r="r" b="b"/>
              <a:pathLst>
                <a:path w="12974" h="5401" extrusionOk="0">
                  <a:moveTo>
                    <a:pt x="4625" y="0"/>
                  </a:moveTo>
                  <a:cubicBezTo>
                    <a:pt x="3259" y="0"/>
                    <a:pt x="1624" y="717"/>
                    <a:pt x="1" y="1321"/>
                  </a:cubicBezTo>
                  <a:cubicBezTo>
                    <a:pt x="1201" y="1248"/>
                    <a:pt x="2412" y="1015"/>
                    <a:pt x="3478" y="1015"/>
                  </a:cubicBezTo>
                  <a:cubicBezTo>
                    <a:pt x="4959" y="1015"/>
                    <a:pt x="6161" y="1465"/>
                    <a:pt x="6670" y="3419"/>
                  </a:cubicBezTo>
                  <a:cubicBezTo>
                    <a:pt x="7395" y="2797"/>
                    <a:pt x="8068" y="2536"/>
                    <a:pt x="8713" y="2536"/>
                  </a:cubicBezTo>
                  <a:cubicBezTo>
                    <a:pt x="10177" y="2536"/>
                    <a:pt x="11501" y="3879"/>
                    <a:pt x="12973"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13"/>
            <p:cNvSpPr/>
            <p:nvPr/>
          </p:nvSpPr>
          <p:spPr>
            <a:xfrm>
              <a:off x="3172575" y="2479825"/>
              <a:ext cx="324275" cy="135025"/>
            </a:xfrm>
            <a:custGeom>
              <a:avLst/>
              <a:gdLst/>
              <a:ahLst/>
              <a:cxnLst/>
              <a:rect l="l" t="t" r="r" b="b"/>
              <a:pathLst>
                <a:path w="12971" h="5401" extrusionOk="0">
                  <a:moveTo>
                    <a:pt x="4625" y="0"/>
                  </a:moveTo>
                  <a:cubicBezTo>
                    <a:pt x="3258" y="0"/>
                    <a:pt x="1623" y="717"/>
                    <a:pt x="0" y="1321"/>
                  </a:cubicBezTo>
                  <a:cubicBezTo>
                    <a:pt x="1200" y="1248"/>
                    <a:pt x="2410" y="1015"/>
                    <a:pt x="3476" y="1015"/>
                  </a:cubicBezTo>
                  <a:cubicBezTo>
                    <a:pt x="4957" y="1015"/>
                    <a:pt x="6160" y="1465"/>
                    <a:pt x="6670" y="3419"/>
                  </a:cubicBezTo>
                  <a:cubicBezTo>
                    <a:pt x="7395" y="2797"/>
                    <a:pt x="8067" y="2536"/>
                    <a:pt x="8712" y="2536"/>
                  </a:cubicBezTo>
                  <a:cubicBezTo>
                    <a:pt x="10175" y="2536"/>
                    <a:pt x="11497" y="3879"/>
                    <a:pt x="12970" y="5401"/>
                  </a:cubicBezTo>
                  <a:cubicBezTo>
                    <a:pt x="12031" y="3471"/>
                    <a:pt x="10779" y="1457"/>
                    <a:pt x="7575" y="1457"/>
                  </a:cubicBezTo>
                  <a:cubicBezTo>
                    <a:pt x="7415" y="1457"/>
                    <a:pt x="7250" y="1462"/>
                    <a:pt x="7081" y="1472"/>
                  </a:cubicBezTo>
                  <a:cubicBezTo>
                    <a:pt x="6478" y="383"/>
                    <a:pt x="5623" y="0"/>
                    <a:pt x="46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13"/>
            <p:cNvSpPr/>
            <p:nvPr/>
          </p:nvSpPr>
          <p:spPr>
            <a:xfrm>
              <a:off x="3720850" y="2413575"/>
              <a:ext cx="324275" cy="135100"/>
            </a:xfrm>
            <a:custGeom>
              <a:avLst/>
              <a:gdLst/>
              <a:ahLst/>
              <a:cxnLst/>
              <a:rect l="l" t="t" r="r" b="b"/>
              <a:pathLst>
                <a:path w="12971" h="5404" extrusionOk="0">
                  <a:moveTo>
                    <a:pt x="4624" y="0"/>
                  </a:moveTo>
                  <a:cubicBezTo>
                    <a:pt x="3258" y="0"/>
                    <a:pt x="1623" y="718"/>
                    <a:pt x="1" y="1324"/>
                  </a:cubicBezTo>
                  <a:cubicBezTo>
                    <a:pt x="1201" y="1250"/>
                    <a:pt x="2412" y="1016"/>
                    <a:pt x="3479" y="1016"/>
                  </a:cubicBezTo>
                  <a:cubicBezTo>
                    <a:pt x="4959" y="1016"/>
                    <a:pt x="6161" y="1467"/>
                    <a:pt x="6670" y="3421"/>
                  </a:cubicBezTo>
                  <a:cubicBezTo>
                    <a:pt x="7395" y="2798"/>
                    <a:pt x="8068" y="2537"/>
                    <a:pt x="8714" y="2537"/>
                  </a:cubicBezTo>
                  <a:cubicBezTo>
                    <a:pt x="10176" y="2537"/>
                    <a:pt x="11498" y="3880"/>
                    <a:pt x="12970" y="5403"/>
                  </a:cubicBezTo>
                  <a:cubicBezTo>
                    <a:pt x="12031" y="3478"/>
                    <a:pt x="10779" y="1459"/>
                    <a:pt x="7574" y="1459"/>
                  </a:cubicBezTo>
                  <a:cubicBezTo>
                    <a:pt x="7415" y="1459"/>
                    <a:pt x="7250" y="1464"/>
                    <a:pt x="7081" y="1474"/>
                  </a:cubicBezTo>
                  <a:cubicBezTo>
                    <a:pt x="6479" y="384"/>
                    <a:pt x="5623" y="0"/>
                    <a:pt x="46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13"/>
            <p:cNvSpPr/>
            <p:nvPr/>
          </p:nvSpPr>
          <p:spPr>
            <a:xfrm>
              <a:off x="3119175" y="2800575"/>
              <a:ext cx="324275" cy="135050"/>
            </a:xfrm>
            <a:custGeom>
              <a:avLst/>
              <a:gdLst/>
              <a:ahLst/>
              <a:cxnLst/>
              <a:rect l="l" t="t" r="r" b="b"/>
              <a:pathLst>
                <a:path w="12971" h="5402" extrusionOk="0">
                  <a:moveTo>
                    <a:pt x="4625" y="0"/>
                  </a:moveTo>
                  <a:cubicBezTo>
                    <a:pt x="3259" y="0"/>
                    <a:pt x="1624" y="717"/>
                    <a:pt x="1" y="1321"/>
                  </a:cubicBezTo>
                  <a:cubicBezTo>
                    <a:pt x="1200" y="1249"/>
                    <a:pt x="2410" y="1017"/>
                    <a:pt x="3476" y="1017"/>
                  </a:cubicBezTo>
                  <a:cubicBezTo>
                    <a:pt x="4958" y="1017"/>
                    <a:pt x="6161" y="1466"/>
                    <a:pt x="6670" y="3422"/>
                  </a:cubicBezTo>
                  <a:cubicBezTo>
                    <a:pt x="7396" y="2799"/>
                    <a:pt x="8068" y="2537"/>
                    <a:pt x="8714" y="2537"/>
                  </a:cubicBezTo>
                  <a:cubicBezTo>
                    <a:pt x="10176" y="2537"/>
                    <a:pt x="11498" y="3879"/>
                    <a:pt x="12970"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962" name="Google Shape;1962;p13" descr="3 Friends Isolated: Over 12,344 Royalty-Free Licensable Stock Illustrations  &amp; Drawings | Shutterstock"/>
          <p:cNvPicPr preferRelativeResize="0"/>
          <p:nvPr/>
        </p:nvPicPr>
        <p:blipFill rotWithShape="1">
          <a:blip r:embed="rId3">
            <a:alphaModFix/>
          </a:blip>
          <a:srcRect/>
          <a:stretch/>
        </p:blipFill>
        <p:spPr>
          <a:xfrm>
            <a:off x="232337" y="1562755"/>
            <a:ext cx="3255736" cy="3506177"/>
          </a:xfrm>
          <a:prstGeom prst="rect">
            <a:avLst/>
          </a:prstGeom>
          <a:noFill/>
          <a:ln>
            <a:noFill/>
          </a:ln>
        </p:spPr>
      </p:pic>
      <p:sp>
        <p:nvSpPr>
          <p:cNvPr id="1963" name="Google Shape;1963;p13"/>
          <p:cNvSpPr txBox="1"/>
          <p:nvPr/>
        </p:nvSpPr>
        <p:spPr>
          <a:xfrm>
            <a:off x="232337" y="74568"/>
            <a:ext cx="2997200" cy="1077218"/>
          </a:xfrm>
          <a:prstGeom prst="rect">
            <a:avLst/>
          </a:prstGeom>
          <a:solidFill>
            <a:srgbClr val="FCF5D5"/>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Em suy nghĩ như thế nào về hành vi, việc làm của các nhân vật trong trường hợp 2 và đưa ra lời khuyên nào?</a:t>
            </a:r>
            <a:endParaRPr/>
          </a:p>
        </p:txBody>
      </p:sp>
      <p:sp>
        <p:nvSpPr>
          <p:cNvPr id="1964" name="Google Shape;1964;p13"/>
          <p:cNvSpPr txBox="1"/>
          <p:nvPr/>
        </p:nvSpPr>
        <p:spPr>
          <a:xfrm>
            <a:off x="3591016" y="2808964"/>
            <a:ext cx="5320647" cy="2031325"/>
          </a:xfrm>
          <a:prstGeom prst="rect">
            <a:avLst/>
          </a:prstGeom>
          <a:solidFill>
            <a:schemeClr val="lt2"/>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Bạn</a:t>
            </a:r>
            <a:r>
              <a:rPr lang="en-US" sz="1800" b="0" i="0" u="none" strike="noStrike" cap="none" dirty="0">
                <a:solidFill>
                  <a:srgbClr val="337130"/>
                </a:solidFill>
                <a:latin typeface="Arial"/>
                <a:ea typeface="Arial"/>
                <a:cs typeface="Arial"/>
                <a:sym typeface="Arial"/>
              </a:rPr>
              <a:t> B, </a:t>
            </a:r>
            <a:r>
              <a:rPr lang="en-US" sz="1800" b="0" i="0" u="none" strike="noStrike" cap="none" dirty="0" err="1">
                <a:solidFill>
                  <a:srgbClr val="337130"/>
                </a:solidFill>
                <a:latin typeface="Arial"/>
                <a:ea typeface="Arial"/>
                <a:cs typeface="Arial"/>
                <a:sym typeface="Arial"/>
              </a:rPr>
              <a:t>bạn</a:t>
            </a:r>
            <a:r>
              <a:rPr lang="en-US" sz="1800" b="0" i="0" u="none" strike="noStrike" cap="none" dirty="0">
                <a:solidFill>
                  <a:srgbClr val="337130"/>
                </a:solidFill>
                <a:latin typeface="Arial"/>
                <a:ea typeface="Arial"/>
                <a:cs typeface="Arial"/>
                <a:sym typeface="Arial"/>
              </a:rPr>
              <a:t> C </a:t>
            </a:r>
            <a:r>
              <a:rPr lang="en-US" sz="1800" b="0" i="0" u="none" strike="noStrike" cap="none" dirty="0" err="1">
                <a:solidFill>
                  <a:srgbClr val="337130"/>
                </a:solidFill>
                <a:latin typeface="Arial"/>
                <a:ea typeface="Arial"/>
                <a:cs typeface="Arial"/>
                <a:sym typeface="Arial"/>
              </a:rPr>
              <a:t>và</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bạn</a:t>
            </a:r>
            <a:r>
              <a:rPr lang="en-US" sz="1800" b="0" i="0" u="none" strike="noStrike" cap="none" dirty="0">
                <a:solidFill>
                  <a:srgbClr val="337130"/>
                </a:solidFill>
                <a:latin typeface="Arial"/>
                <a:ea typeface="Arial"/>
                <a:cs typeface="Arial"/>
                <a:sym typeface="Arial"/>
              </a:rPr>
              <a:t> L </a:t>
            </a:r>
            <a:r>
              <a:rPr lang="en-US" sz="1800" b="0" i="0" u="none" strike="noStrike" cap="none" dirty="0" err="1">
                <a:solidFill>
                  <a:srgbClr val="337130"/>
                </a:solidFill>
                <a:latin typeface="Arial"/>
                <a:ea typeface="Arial"/>
                <a:cs typeface="Arial"/>
                <a:sym typeface="Arial"/>
              </a:rPr>
              <a:t>chưa</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thể</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hiện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được</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tinh</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thần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trách</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nhiệm</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sự</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chia</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sẻ</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cùng</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với</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cộng</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đồng</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và</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mọi</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người</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xung</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quanh</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Lời</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khuyên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dành</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cho</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các</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bạn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là</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nên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sắp</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xếp</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thời</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gian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để</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có</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thể</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cân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đối</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cả</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việc</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học</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rèn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luyện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thể</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thao</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và</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tham</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gia</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hoạt</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động</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cộng</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đồng</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nhằm</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phát</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triển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bản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thân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một</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cách</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toàn</a:t>
            </a:r>
            <a:r>
              <a:rPr lang="en-US" sz="1800" b="0" i="0" u="none" strike="noStrike" cap="none" dirty="0">
                <a:solidFill>
                  <a:srgbClr val="337130"/>
                </a:solidFill>
                <a:latin typeface="Arial"/>
                <a:ea typeface="Arial"/>
                <a:cs typeface="Arial"/>
                <a:sym typeface="Arial"/>
              </a:rPr>
              <a:t> </a:t>
            </a:r>
            <a:r>
              <a:rPr lang="en-US" sz="1800" b="0" i="0" u="none" strike="noStrike" cap="none" dirty="0" err="1">
                <a:solidFill>
                  <a:srgbClr val="337130"/>
                </a:solidFill>
                <a:latin typeface="Arial"/>
                <a:ea typeface="Arial"/>
                <a:cs typeface="Arial"/>
                <a:sym typeface="Arial"/>
              </a:rPr>
              <a:t>diện</a:t>
            </a:r>
            <a:r>
              <a:rPr lang="en-US" sz="1800" b="0" i="0" u="none" strike="noStrike" cap="none" dirty="0">
                <a:solidFill>
                  <a:srgbClr val="337130"/>
                </a:solidFill>
                <a:latin typeface="Arial"/>
                <a:ea typeface="Arial"/>
                <a:cs typeface="Arial"/>
                <a:sym typeface="Arial"/>
              </a:rPr>
              <a:t>. </a:t>
            </a:r>
            <a:endParaRPr sz="1800" b="0" i="0" u="none" strike="noStrike" cap="none" dirty="0">
              <a:solidFill>
                <a:srgbClr val="337130"/>
              </a:solidFill>
              <a:latin typeface="Arial"/>
              <a:ea typeface="Arial"/>
              <a:cs typeface="Arial"/>
              <a:sym typeface="Aria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4"/>
                                        </p:tgtEl>
                                        <p:attrNameLst>
                                          <p:attrName>style.visibility</p:attrName>
                                        </p:attrNameLst>
                                      </p:cBhvr>
                                      <p:to>
                                        <p:strVal val="visible"/>
                                      </p:to>
                                    </p:set>
                                    <p:animEffect transition="in" filter="fade">
                                      <p:cBhvr>
                                        <p:cTn id="7" dur="1000"/>
                                        <p:tgtEl>
                                          <p:spTgt spid="1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8"/>
        <p:cNvGrpSpPr/>
        <p:nvPr/>
      </p:nvGrpSpPr>
      <p:grpSpPr>
        <a:xfrm>
          <a:off x="0" y="0"/>
          <a:ext cx="0" cy="0"/>
          <a:chOff x="0" y="0"/>
          <a:chExt cx="0" cy="0"/>
        </a:xfrm>
      </p:grpSpPr>
      <p:sp>
        <p:nvSpPr>
          <p:cNvPr id="1969" name="Google Shape;1969;p14"/>
          <p:cNvSpPr/>
          <p:nvPr/>
        </p:nvSpPr>
        <p:spPr>
          <a:xfrm>
            <a:off x="289560" y="53340"/>
            <a:ext cx="8336280" cy="4388819"/>
          </a:xfrm>
          <a:prstGeom prst="cloud">
            <a:avLst/>
          </a:prstGeom>
          <a:solidFill>
            <a:schemeClr val="lt2"/>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1" i="0" u="none" strike="noStrike" cap="none">
                <a:solidFill>
                  <a:srgbClr val="C00000"/>
                </a:solidFill>
                <a:latin typeface="Arial"/>
                <a:ea typeface="Arial"/>
                <a:cs typeface="Arial"/>
                <a:sym typeface="Arial"/>
              </a:rPr>
              <a:t> Nhiệm vụ 3: Em hãy lựa chọn một hoạt động cộng đồng phù hợp với bản thân để xây dựng kế hoạch tham gia hoạt động đó.</a:t>
            </a:r>
            <a:endParaRPr sz="2000" b="1"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Gợi ý: </a:t>
            </a:r>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 Cần lựa chọn hoạt động vừa sức, thường xuyên được tổ chức tại địa phương hoặc  trường, lớp. </a:t>
            </a:r>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 Xác định rõ những việc làm phù hợp với khả năng của bản thân. </a:t>
            </a:r>
            <a:endParaRPr sz="1600" b="0" i="1"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 Tham khảo mẫu kế hoạch trong SGK tr.19.</a:t>
            </a:r>
            <a:endParaRPr sz="1600" b="0" i="1"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1800" b="1"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9"/>
                                        </p:tgtEl>
                                        <p:attrNameLst>
                                          <p:attrName>style.visibility</p:attrName>
                                        </p:attrNameLst>
                                      </p:cBhvr>
                                      <p:to>
                                        <p:strVal val="visible"/>
                                      </p:to>
                                    </p:set>
                                    <p:animEffect transition="in" filter="fade">
                                      <p:cBhvr>
                                        <p:cTn id="7" dur="1822"/>
                                        <p:tgtEl>
                                          <p:spTgt spid="1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3"/>
        <p:cNvGrpSpPr/>
        <p:nvPr/>
      </p:nvGrpSpPr>
      <p:grpSpPr>
        <a:xfrm>
          <a:off x="0" y="0"/>
          <a:ext cx="0" cy="0"/>
          <a:chOff x="0" y="0"/>
          <a:chExt cx="0" cy="0"/>
        </a:xfrm>
      </p:grpSpPr>
      <p:pic>
        <p:nvPicPr>
          <p:cNvPr id="1974" name="Google Shape;1974;p15"/>
          <p:cNvPicPr preferRelativeResize="0"/>
          <p:nvPr/>
        </p:nvPicPr>
        <p:blipFill rotWithShape="1">
          <a:blip r:embed="rId4">
            <a:alphaModFix/>
          </a:blip>
          <a:srcRect/>
          <a:stretch/>
        </p:blipFill>
        <p:spPr>
          <a:xfrm>
            <a:off x="1000804" y="308278"/>
            <a:ext cx="7142391" cy="43475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79" name="Google Shape;1979;p16"/>
          <p:cNvSpPr/>
          <p:nvPr/>
        </p:nvSpPr>
        <p:spPr>
          <a:xfrm>
            <a:off x="850900" y="896049"/>
            <a:ext cx="7774710" cy="1077218"/>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Hoạt</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động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cộng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đồng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là</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những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hoạt</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động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được</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tổ</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chức</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trong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nhà</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trường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xã</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hội</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bởi</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các</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cá</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nhân</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tập</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thể</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tổ</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chức</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và</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mang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lại</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lợi</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ích</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chung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cho</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cộng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đồng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như</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Phong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trào</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kế</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hoạch</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nhỏ</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Đền</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ơn</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đáp</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nghĩa</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Hiến</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máu</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nhân</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đạo</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Bảo</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vệ</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môi</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trường</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Mùa</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hè</a:t>
            </a:r>
            <a:r>
              <a:rPr lang="en-US" sz="1600" b="0" i="0" u="none" strike="noStrike" cap="none" dirty="0">
                <a:solidFill>
                  <a:srgbClr val="0070C0"/>
                </a:solidFill>
                <a:latin typeface="Arial"/>
                <a:ea typeface="Arial"/>
                <a:cs typeface="Arial"/>
                <a:sym typeface="Arial"/>
              </a:rPr>
              <a:t> </a:t>
            </a:r>
            <a:r>
              <a:rPr lang="en-US" sz="1600" b="0" i="0" u="none" strike="noStrike" cap="none" dirty="0" err="1">
                <a:solidFill>
                  <a:srgbClr val="0070C0"/>
                </a:solidFill>
                <a:latin typeface="Arial"/>
                <a:ea typeface="Arial"/>
                <a:cs typeface="Arial"/>
                <a:sym typeface="Arial"/>
              </a:rPr>
              <a:t>xanh</a:t>
            </a:r>
            <a:r>
              <a:rPr lang="en-US" sz="1600" b="0" i="0" u="none" strike="noStrike" cap="none" dirty="0">
                <a:solidFill>
                  <a:srgbClr val="0070C0"/>
                </a:solidFill>
                <a:latin typeface="Arial"/>
                <a:ea typeface="Arial"/>
                <a:cs typeface="Arial"/>
                <a:sym typeface="Arial"/>
              </a:rPr>
              <a:t>;... </a:t>
            </a:r>
            <a:endParaRPr sz="1600" b="0" i="0" u="none" strike="noStrike" cap="none" dirty="0">
              <a:solidFill>
                <a:srgbClr val="0070C0"/>
              </a:solidFill>
              <a:latin typeface="Arial"/>
              <a:ea typeface="Arial"/>
              <a:cs typeface="Arial"/>
              <a:sym typeface="Arial"/>
            </a:endParaRPr>
          </a:p>
        </p:txBody>
      </p:sp>
      <p:sp>
        <p:nvSpPr>
          <p:cNvPr id="1980" name="Google Shape;1980;p16"/>
          <p:cNvSpPr txBox="1"/>
          <p:nvPr/>
        </p:nvSpPr>
        <p:spPr>
          <a:xfrm>
            <a:off x="3153343" y="80953"/>
            <a:ext cx="25512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00B050"/>
                </a:solidFill>
                <a:latin typeface="Arial"/>
                <a:ea typeface="Arial"/>
                <a:cs typeface="Arial"/>
                <a:sym typeface="Arial"/>
              </a:rPr>
              <a:t>TỔNG KẾT</a:t>
            </a:r>
            <a:endParaRPr/>
          </a:p>
        </p:txBody>
      </p:sp>
      <p:sp>
        <p:nvSpPr>
          <p:cNvPr id="1981" name="Google Shape;1981;p16"/>
          <p:cNvSpPr/>
          <p:nvPr/>
        </p:nvSpPr>
        <p:spPr>
          <a:xfrm>
            <a:off x="808321" y="3452367"/>
            <a:ext cx="8279752"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70C0"/>
                </a:solidFill>
                <a:latin typeface="Arial"/>
                <a:ea typeface="Arial"/>
                <a:cs typeface="Arial"/>
                <a:sym typeface="Arial"/>
              </a:rPr>
              <a:t>Học sinh cần nâng cao ý thức trách nhiệm, tích cực, tự giác tham gia vào các  hoạt động chung của cộng đồng phù hợp với lứa tuổi do lớp, trường, địa phương  tổ chức. Đồng thời, cần phê phán biểu hiện thờ ơ, thiếu trách nhiệm với các  hoạt động cộng đồng. </a:t>
            </a:r>
            <a:endParaRPr/>
          </a:p>
        </p:txBody>
      </p:sp>
      <p:sp>
        <p:nvSpPr>
          <p:cNvPr id="1982" name="Google Shape;1982;p16"/>
          <p:cNvSpPr/>
          <p:nvPr/>
        </p:nvSpPr>
        <p:spPr>
          <a:xfrm>
            <a:off x="850900" y="2231799"/>
            <a:ext cx="7939810" cy="1077218"/>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70C0"/>
                </a:solidFill>
                <a:latin typeface="Arial"/>
                <a:ea typeface="Arial"/>
                <a:cs typeface="Arial"/>
                <a:sym typeface="Arial"/>
              </a:rPr>
              <a:t>  Tham gia hoạt động cộng đồng có ý nghĩa nhân văn sâu sắc, giúp mỗi cá nhân  được rèn luyện về kĩ năng sống, sự trưởng thành và tinh thần trách nhiệm,  đóng góp công sức, trí tuệ của mình vào công việc chung của xã hội. Từ đó,  góp phần tạo dựng mối quan hệ đoàn kết, nhân ái, cùng chung tay xây dựng  đất nước giàu mạnh. </a:t>
            </a:r>
            <a:endParaRPr/>
          </a:p>
        </p:txBody>
      </p:sp>
      <p:sp>
        <p:nvSpPr>
          <p:cNvPr id="1983" name="Google Shape;1983;p16"/>
          <p:cNvSpPr/>
          <p:nvPr/>
        </p:nvSpPr>
        <p:spPr>
          <a:xfrm>
            <a:off x="229605" y="678197"/>
            <a:ext cx="701885" cy="701885"/>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4" name="Google Shape;1984;p16"/>
          <p:cNvGrpSpPr/>
          <p:nvPr/>
        </p:nvGrpSpPr>
        <p:grpSpPr>
          <a:xfrm>
            <a:off x="411351" y="850709"/>
            <a:ext cx="338392" cy="439108"/>
            <a:chOff x="2576179" y="1502249"/>
            <a:chExt cx="253402" cy="328822"/>
          </a:xfrm>
        </p:grpSpPr>
        <p:sp>
          <p:nvSpPr>
            <p:cNvPr id="1985" name="Google Shape;1985;p16"/>
            <p:cNvSpPr/>
            <p:nvPr/>
          </p:nvSpPr>
          <p:spPr>
            <a:xfrm>
              <a:off x="2622364" y="1695924"/>
              <a:ext cx="13760" cy="12779"/>
            </a:xfrm>
            <a:custGeom>
              <a:avLst/>
              <a:gdLst/>
              <a:ahLst/>
              <a:cxnLst/>
              <a:rect l="l" t="t" r="r" b="b"/>
              <a:pathLst>
                <a:path w="505" h="469" extrusionOk="0">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16"/>
            <p:cNvSpPr/>
            <p:nvPr/>
          </p:nvSpPr>
          <p:spPr>
            <a:xfrm>
              <a:off x="2583836" y="1714588"/>
              <a:ext cx="77001" cy="97791"/>
            </a:xfrm>
            <a:custGeom>
              <a:avLst/>
              <a:gdLst/>
              <a:ahLst/>
              <a:cxnLst/>
              <a:rect l="l" t="t" r="r" b="b"/>
              <a:pathLst>
                <a:path w="2826" h="3589" extrusionOk="0">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16"/>
            <p:cNvSpPr/>
            <p:nvPr/>
          </p:nvSpPr>
          <p:spPr>
            <a:xfrm>
              <a:off x="2604599" y="1818292"/>
              <a:ext cx="13705" cy="12779"/>
            </a:xfrm>
            <a:custGeom>
              <a:avLst/>
              <a:gdLst/>
              <a:ahLst/>
              <a:cxnLst/>
              <a:rect l="l" t="t" r="r" b="b"/>
              <a:pathLst>
                <a:path w="503" h="469" extrusionOk="0">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16"/>
            <p:cNvSpPr/>
            <p:nvPr/>
          </p:nvSpPr>
          <p:spPr>
            <a:xfrm>
              <a:off x="2690864" y="1505409"/>
              <a:ext cx="138717" cy="248361"/>
            </a:xfrm>
            <a:custGeom>
              <a:avLst/>
              <a:gdLst/>
              <a:ahLst/>
              <a:cxnLst/>
              <a:rect l="l" t="t" r="r" b="b"/>
              <a:pathLst>
                <a:path w="5091" h="9115" extrusionOk="0">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16"/>
            <p:cNvSpPr/>
            <p:nvPr/>
          </p:nvSpPr>
          <p:spPr>
            <a:xfrm>
              <a:off x="2690864" y="1646824"/>
              <a:ext cx="92424" cy="107001"/>
            </a:xfrm>
            <a:custGeom>
              <a:avLst/>
              <a:gdLst/>
              <a:ahLst/>
              <a:cxnLst/>
              <a:rect l="l" t="t" r="r" b="b"/>
              <a:pathLst>
                <a:path w="3392" h="3927" extrusionOk="0">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16"/>
            <p:cNvSpPr/>
            <p:nvPr/>
          </p:nvSpPr>
          <p:spPr>
            <a:xfrm>
              <a:off x="2576179" y="1502249"/>
              <a:ext cx="249914" cy="138445"/>
            </a:xfrm>
            <a:custGeom>
              <a:avLst/>
              <a:gdLst/>
              <a:ahLst/>
              <a:cxnLst/>
              <a:rect l="l" t="t" r="r" b="b"/>
              <a:pathLst>
                <a:path w="9172" h="5081" extrusionOk="0">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16"/>
            <p:cNvSpPr/>
            <p:nvPr/>
          </p:nvSpPr>
          <p:spPr>
            <a:xfrm>
              <a:off x="2626832" y="1503257"/>
              <a:ext cx="200487" cy="196100"/>
            </a:xfrm>
            <a:custGeom>
              <a:avLst/>
              <a:gdLst/>
              <a:ahLst/>
              <a:cxnLst/>
              <a:rect l="l" t="t" r="r" b="b"/>
              <a:pathLst>
                <a:path w="7358" h="7197" extrusionOk="0">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16"/>
            <p:cNvSpPr/>
            <p:nvPr/>
          </p:nvSpPr>
          <p:spPr>
            <a:xfrm>
              <a:off x="2632146" y="1504211"/>
              <a:ext cx="196155" cy="200487"/>
            </a:xfrm>
            <a:custGeom>
              <a:avLst/>
              <a:gdLst/>
              <a:ahLst/>
              <a:cxnLst/>
              <a:rect l="l" t="t" r="r" b="b"/>
              <a:pathLst>
                <a:path w="7199" h="7358" extrusionOk="0">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3" name="Google Shape;1993;p16"/>
          <p:cNvSpPr/>
          <p:nvPr/>
        </p:nvSpPr>
        <p:spPr>
          <a:xfrm>
            <a:off x="229605" y="1993607"/>
            <a:ext cx="701885" cy="701885"/>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94" name="Google Shape;1994;p16"/>
          <p:cNvGrpSpPr/>
          <p:nvPr/>
        </p:nvGrpSpPr>
        <p:grpSpPr>
          <a:xfrm>
            <a:off x="411351" y="2166119"/>
            <a:ext cx="338392" cy="439108"/>
            <a:chOff x="2576179" y="1502249"/>
            <a:chExt cx="253402" cy="328822"/>
          </a:xfrm>
        </p:grpSpPr>
        <p:sp>
          <p:nvSpPr>
            <p:cNvPr id="1995" name="Google Shape;1995;p16"/>
            <p:cNvSpPr/>
            <p:nvPr/>
          </p:nvSpPr>
          <p:spPr>
            <a:xfrm>
              <a:off x="2622364" y="1695924"/>
              <a:ext cx="13760" cy="12779"/>
            </a:xfrm>
            <a:custGeom>
              <a:avLst/>
              <a:gdLst/>
              <a:ahLst/>
              <a:cxnLst/>
              <a:rect l="l" t="t" r="r" b="b"/>
              <a:pathLst>
                <a:path w="505" h="469" extrusionOk="0">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16"/>
            <p:cNvSpPr/>
            <p:nvPr/>
          </p:nvSpPr>
          <p:spPr>
            <a:xfrm>
              <a:off x="2583836" y="1714588"/>
              <a:ext cx="77001" cy="97791"/>
            </a:xfrm>
            <a:custGeom>
              <a:avLst/>
              <a:gdLst/>
              <a:ahLst/>
              <a:cxnLst/>
              <a:rect l="l" t="t" r="r" b="b"/>
              <a:pathLst>
                <a:path w="2826" h="3589" extrusionOk="0">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16"/>
            <p:cNvSpPr/>
            <p:nvPr/>
          </p:nvSpPr>
          <p:spPr>
            <a:xfrm>
              <a:off x="2604599" y="1818292"/>
              <a:ext cx="13705" cy="12779"/>
            </a:xfrm>
            <a:custGeom>
              <a:avLst/>
              <a:gdLst/>
              <a:ahLst/>
              <a:cxnLst/>
              <a:rect l="l" t="t" r="r" b="b"/>
              <a:pathLst>
                <a:path w="503" h="469" extrusionOk="0">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16"/>
            <p:cNvSpPr/>
            <p:nvPr/>
          </p:nvSpPr>
          <p:spPr>
            <a:xfrm>
              <a:off x="2690864" y="1505409"/>
              <a:ext cx="138717" cy="248361"/>
            </a:xfrm>
            <a:custGeom>
              <a:avLst/>
              <a:gdLst/>
              <a:ahLst/>
              <a:cxnLst/>
              <a:rect l="l" t="t" r="r" b="b"/>
              <a:pathLst>
                <a:path w="5091" h="9115" extrusionOk="0">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16"/>
            <p:cNvSpPr/>
            <p:nvPr/>
          </p:nvSpPr>
          <p:spPr>
            <a:xfrm>
              <a:off x="2690864" y="1646824"/>
              <a:ext cx="92424" cy="107001"/>
            </a:xfrm>
            <a:custGeom>
              <a:avLst/>
              <a:gdLst/>
              <a:ahLst/>
              <a:cxnLst/>
              <a:rect l="l" t="t" r="r" b="b"/>
              <a:pathLst>
                <a:path w="3392" h="3927" extrusionOk="0">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16"/>
            <p:cNvSpPr/>
            <p:nvPr/>
          </p:nvSpPr>
          <p:spPr>
            <a:xfrm>
              <a:off x="2576179" y="1502249"/>
              <a:ext cx="249914" cy="138445"/>
            </a:xfrm>
            <a:custGeom>
              <a:avLst/>
              <a:gdLst/>
              <a:ahLst/>
              <a:cxnLst/>
              <a:rect l="l" t="t" r="r" b="b"/>
              <a:pathLst>
                <a:path w="9172" h="5081" extrusionOk="0">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16"/>
            <p:cNvSpPr/>
            <p:nvPr/>
          </p:nvSpPr>
          <p:spPr>
            <a:xfrm>
              <a:off x="2626832" y="1503257"/>
              <a:ext cx="200487" cy="196100"/>
            </a:xfrm>
            <a:custGeom>
              <a:avLst/>
              <a:gdLst/>
              <a:ahLst/>
              <a:cxnLst/>
              <a:rect l="l" t="t" r="r" b="b"/>
              <a:pathLst>
                <a:path w="7358" h="7197" extrusionOk="0">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16"/>
            <p:cNvSpPr/>
            <p:nvPr/>
          </p:nvSpPr>
          <p:spPr>
            <a:xfrm>
              <a:off x="2632146" y="1504211"/>
              <a:ext cx="196155" cy="200487"/>
            </a:xfrm>
            <a:custGeom>
              <a:avLst/>
              <a:gdLst/>
              <a:ahLst/>
              <a:cxnLst/>
              <a:rect l="l" t="t" r="r" b="b"/>
              <a:pathLst>
                <a:path w="7199" h="7358" extrusionOk="0">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03" name="Google Shape;2003;p16"/>
          <p:cNvSpPr/>
          <p:nvPr/>
        </p:nvSpPr>
        <p:spPr>
          <a:xfrm>
            <a:off x="173098" y="3416782"/>
            <a:ext cx="701885" cy="701885"/>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04" name="Google Shape;2004;p16"/>
          <p:cNvGrpSpPr/>
          <p:nvPr/>
        </p:nvGrpSpPr>
        <p:grpSpPr>
          <a:xfrm>
            <a:off x="318730" y="3595049"/>
            <a:ext cx="338392" cy="439108"/>
            <a:chOff x="2576179" y="1502249"/>
            <a:chExt cx="253402" cy="328822"/>
          </a:xfrm>
        </p:grpSpPr>
        <p:sp>
          <p:nvSpPr>
            <p:cNvPr id="2005" name="Google Shape;2005;p16"/>
            <p:cNvSpPr/>
            <p:nvPr/>
          </p:nvSpPr>
          <p:spPr>
            <a:xfrm>
              <a:off x="2622364" y="1695924"/>
              <a:ext cx="13760" cy="12779"/>
            </a:xfrm>
            <a:custGeom>
              <a:avLst/>
              <a:gdLst/>
              <a:ahLst/>
              <a:cxnLst/>
              <a:rect l="l" t="t" r="r" b="b"/>
              <a:pathLst>
                <a:path w="505" h="469" extrusionOk="0">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16"/>
            <p:cNvSpPr/>
            <p:nvPr/>
          </p:nvSpPr>
          <p:spPr>
            <a:xfrm>
              <a:off x="2583836" y="1714588"/>
              <a:ext cx="77001" cy="97791"/>
            </a:xfrm>
            <a:custGeom>
              <a:avLst/>
              <a:gdLst/>
              <a:ahLst/>
              <a:cxnLst/>
              <a:rect l="l" t="t" r="r" b="b"/>
              <a:pathLst>
                <a:path w="2826" h="3589" extrusionOk="0">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16"/>
            <p:cNvSpPr/>
            <p:nvPr/>
          </p:nvSpPr>
          <p:spPr>
            <a:xfrm>
              <a:off x="2604599" y="1818292"/>
              <a:ext cx="13705" cy="12779"/>
            </a:xfrm>
            <a:custGeom>
              <a:avLst/>
              <a:gdLst/>
              <a:ahLst/>
              <a:cxnLst/>
              <a:rect l="l" t="t" r="r" b="b"/>
              <a:pathLst>
                <a:path w="503" h="469" extrusionOk="0">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16"/>
            <p:cNvSpPr/>
            <p:nvPr/>
          </p:nvSpPr>
          <p:spPr>
            <a:xfrm>
              <a:off x="2690864" y="1505409"/>
              <a:ext cx="138717" cy="248361"/>
            </a:xfrm>
            <a:custGeom>
              <a:avLst/>
              <a:gdLst/>
              <a:ahLst/>
              <a:cxnLst/>
              <a:rect l="l" t="t" r="r" b="b"/>
              <a:pathLst>
                <a:path w="5091" h="9115" extrusionOk="0">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16"/>
            <p:cNvSpPr/>
            <p:nvPr/>
          </p:nvSpPr>
          <p:spPr>
            <a:xfrm>
              <a:off x="2690864" y="1646824"/>
              <a:ext cx="92424" cy="107001"/>
            </a:xfrm>
            <a:custGeom>
              <a:avLst/>
              <a:gdLst/>
              <a:ahLst/>
              <a:cxnLst/>
              <a:rect l="l" t="t" r="r" b="b"/>
              <a:pathLst>
                <a:path w="3392" h="3927" extrusionOk="0">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16"/>
            <p:cNvSpPr/>
            <p:nvPr/>
          </p:nvSpPr>
          <p:spPr>
            <a:xfrm>
              <a:off x="2576179" y="1502249"/>
              <a:ext cx="249914" cy="138445"/>
            </a:xfrm>
            <a:custGeom>
              <a:avLst/>
              <a:gdLst/>
              <a:ahLst/>
              <a:cxnLst/>
              <a:rect l="l" t="t" r="r" b="b"/>
              <a:pathLst>
                <a:path w="9172" h="5081" extrusionOk="0">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16"/>
            <p:cNvSpPr/>
            <p:nvPr/>
          </p:nvSpPr>
          <p:spPr>
            <a:xfrm>
              <a:off x="2626832" y="1503257"/>
              <a:ext cx="200487" cy="196100"/>
            </a:xfrm>
            <a:custGeom>
              <a:avLst/>
              <a:gdLst/>
              <a:ahLst/>
              <a:cxnLst/>
              <a:rect l="l" t="t" r="r" b="b"/>
              <a:pathLst>
                <a:path w="7358" h="7197" extrusionOk="0">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16"/>
            <p:cNvSpPr/>
            <p:nvPr/>
          </p:nvSpPr>
          <p:spPr>
            <a:xfrm>
              <a:off x="2632146" y="1504211"/>
              <a:ext cx="196155" cy="200487"/>
            </a:xfrm>
            <a:custGeom>
              <a:avLst/>
              <a:gdLst/>
              <a:ahLst/>
              <a:cxnLst/>
              <a:rect l="l" t="t" r="r" b="b"/>
              <a:pathLst>
                <a:path w="7199" h="7358" extrusionOk="0">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3" name="Google Shape;2013;p16"/>
          <p:cNvGrpSpPr/>
          <p:nvPr/>
        </p:nvGrpSpPr>
        <p:grpSpPr>
          <a:xfrm>
            <a:off x="8114893" y="174113"/>
            <a:ext cx="675817" cy="672805"/>
            <a:chOff x="7027903" y="3265789"/>
            <a:chExt cx="330349" cy="328876"/>
          </a:xfrm>
        </p:grpSpPr>
        <p:sp>
          <p:nvSpPr>
            <p:cNvPr id="2014" name="Google Shape;2014;p16"/>
            <p:cNvSpPr/>
            <p:nvPr/>
          </p:nvSpPr>
          <p:spPr>
            <a:xfrm>
              <a:off x="7027903" y="3542541"/>
              <a:ext cx="47901" cy="52124"/>
            </a:xfrm>
            <a:custGeom>
              <a:avLst/>
              <a:gdLst/>
              <a:ahLst/>
              <a:cxnLst/>
              <a:rect l="l" t="t" r="r" b="b"/>
              <a:pathLst>
                <a:path w="1758" h="1913" extrusionOk="0">
                  <a:moveTo>
                    <a:pt x="1553" y="1"/>
                  </a:moveTo>
                  <a:cubicBezTo>
                    <a:pt x="1518" y="1"/>
                    <a:pt x="1483" y="11"/>
                    <a:pt x="1452" y="32"/>
                  </a:cubicBezTo>
                  <a:cubicBezTo>
                    <a:pt x="1420" y="53"/>
                    <a:pt x="1390" y="80"/>
                    <a:pt x="1361" y="106"/>
                  </a:cubicBezTo>
                  <a:cubicBezTo>
                    <a:pt x="1199" y="270"/>
                    <a:pt x="1188" y="436"/>
                    <a:pt x="1180" y="557"/>
                  </a:cubicBezTo>
                  <a:cubicBezTo>
                    <a:pt x="1177" y="655"/>
                    <a:pt x="1171" y="707"/>
                    <a:pt x="1103" y="777"/>
                  </a:cubicBezTo>
                  <a:cubicBezTo>
                    <a:pt x="1035" y="845"/>
                    <a:pt x="981" y="847"/>
                    <a:pt x="884" y="854"/>
                  </a:cubicBezTo>
                  <a:cubicBezTo>
                    <a:pt x="764" y="864"/>
                    <a:pt x="598" y="873"/>
                    <a:pt x="434" y="1037"/>
                  </a:cubicBezTo>
                  <a:cubicBezTo>
                    <a:pt x="292" y="1182"/>
                    <a:pt x="247" y="1296"/>
                    <a:pt x="211" y="1384"/>
                  </a:cubicBezTo>
                  <a:cubicBezTo>
                    <a:pt x="181" y="1460"/>
                    <a:pt x="161" y="1516"/>
                    <a:pt x="70" y="1607"/>
                  </a:cubicBezTo>
                  <a:cubicBezTo>
                    <a:pt x="0" y="1676"/>
                    <a:pt x="0" y="1790"/>
                    <a:pt x="70" y="1861"/>
                  </a:cubicBezTo>
                  <a:cubicBezTo>
                    <a:pt x="106" y="1895"/>
                    <a:pt x="153" y="1912"/>
                    <a:pt x="198" y="1912"/>
                  </a:cubicBezTo>
                  <a:cubicBezTo>
                    <a:pt x="242" y="1912"/>
                    <a:pt x="289" y="1893"/>
                    <a:pt x="323" y="1857"/>
                  </a:cubicBezTo>
                  <a:cubicBezTo>
                    <a:pt x="464" y="1714"/>
                    <a:pt x="509" y="1601"/>
                    <a:pt x="543" y="1512"/>
                  </a:cubicBezTo>
                  <a:cubicBezTo>
                    <a:pt x="575" y="1437"/>
                    <a:pt x="596" y="1380"/>
                    <a:pt x="685" y="1290"/>
                  </a:cubicBezTo>
                  <a:cubicBezTo>
                    <a:pt x="754" y="1222"/>
                    <a:pt x="807" y="1220"/>
                    <a:pt x="905" y="1213"/>
                  </a:cubicBezTo>
                  <a:cubicBezTo>
                    <a:pt x="1024" y="1205"/>
                    <a:pt x="1190" y="1196"/>
                    <a:pt x="1354" y="1032"/>
                  </a:cubicBezTo>
                  <a:cubicBezTo>
                    <a:pt x="1518" y="868"/>
                    <a:pt x="1529" y="702"/>
                    <a:pt x="1537" y="581"/>
                  </a:cubicBezTo>
                  <a:cubicBezTo>
                    <a:pt x="1541" y="483"/>
                    <a:pt x="1546" y="430"/>
                    <a:pt x="1614" y="362"/>
                  </a:cubicBezTo>
                  <a:cubicBezTo>
                    <a:pt x="1627" y="349"/>
                    <a:pt x="1641" y="338"/>
                    <a:pt x="1654" y="328"/>
                  </a:cubicBezTo>
                  <a:cubicBezTo>
                    <a:pt x="1737" y="272"/>
                    <a:pt x="1757" y="161"/>
                    <a:pt x="1701" y="80"/>
                  </a:cubicBezTo>
                  <a:cubicBezTo>
                    <a:pt x="1666" y="28"/>
                    <a:pt x="1610" y="1"/>
                    <a:pt x="15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16"/>
            <p:cNvSpPr/>
            <p:nvPr/>
          </p:nvSpPr>
          <p:spPr>
            <a:xfrm>
              <a:off x="7084496" y="3481834"/>
              <a:ext cx="57220" cy="59645"/>
            </a:xfrm>
            <a:custGeom>
              <a:avLst/>
              <a:gdLst/>
              <a:ahLst/>
              <a:cxnLst/>
              <a:rect l="l" t="t" r="r" b="b"/>
              <a:pathLst>
                <a:path w="2100" h="2189" extrusionOk="0">
                  <a:moveTo>
                    <a:pt x="1901" y="0"/>
                  </a:moveTo>
                  <a:cubicBezTo>
                    <a:pt x="1855" y="0"/>
                    <a:pt x="1809" y="18"/>
                    <a:pt x="1773" y="53"/>
                  </a:cubicBezTo>
                  <a:cubicBezTo>
                    <a:pt x="1685" y="143"/>
                    <a:pt x="1570" y="226"/>
                    <a:pt x="1494" y="254"/>
                  </a:cubicBezTo>
                  <a:cubicBezTo>
                    <a:pt x="1404" y="286"/>
                    <a:pt x="1292" y="330"/>
                    <a:pt x="1149" y="473"/>
                  </a:cubicBezTo>
                  <a:cubicBezTo>
                    <a:pt x="987" y="635"/>
                    <a:pt x="976" y="803"/>
                    <a:pt x="968" y="924"/>
                  </a:cubicBezTo>
                  <a:cubicBezTo>
                    <a:pt x="962" y="1020"/>
                    <a:pt x="959" y="1075"/>
                    <a:pt x="891" y="1142"/>
                  </a:cubicBezTo>
                  <a:cubicBezTo>
                    <a:pt x="821" y="1210"/>
                    <a:pt x="768" y="1214"/>
                    <a:pt x="670" y="1220"/>
                  </a:cubicBezTo>
                  <a:cubicBezTo>
                    <a:pt x="551" y="1227"/>
                    <a:pt x="386" y="1237"/>
                    <a:pt x="222" y="1403"/>
                  </a:cubicBezTo>
                  <a:cubicBezTo>
                    <a:pt x="57" y="1565"/>
                    <a:pt x="46" y="1733"/>
                    <a:pt x="39" y="1851"/>
                  </a:cubicBezTo>
                  <a:cubicBezTo>
                    <a:pt x="37" y="1895"/>
                    <a:pt x="35" y="1932"/>
                    <a:pt x="25" y="1964"/>
                  </a:cubicBezTo>
                  <a:cubicBezTo>
                    <a:pt x="1" y="2062"/>
                    <a:pt x="57" y="2160"/>
                    <a:pt x="156" y="2185"/>
                  </a:cubicBezTo>
                  <a:cubicBezTo>
                    <a:pt x="169" y="2187"/>
                    <a:pt x="186" y="2189"/>
                    <a:pt x="199" y="2189"/>
                  </a:cubicBezTo>
                  <a:cubicBezTo>
                    <a:pt x="280" y="2189"/>
                    <a:pt x="353" y="2134"/>
                    <a:pt x="374" y="2055"/>
                  </a:cubicBezTo>
                  <a:cubicBezTo>
                    <a:pt x="391" y="1989"/>
                    <a:pt x="395" y="1930"/>
                    <a:pt x="397" y="1876"/>
                  </a:cubicBezTo>
                  <a:cubicBezTo>
                    <a:pt x="403" y="1780"/>
                    <a:pt x="406" y="1725"/>
                    <a:pt x="476" y="1657"/>
                  </a:cubicBezTo>
                  <a:cubicBezTo>
                    <a:pt x="544" y="1587"/>
                    <a:pt x="599" y="1585"/>
                    <a:pt x="695" y="1578"/>
                  </a:cubicBezTo>
                  <a:cubicBezTo>
                    <a:pt x="815" y="1572"/>
                    <a:pt x="979" y="1563"/>
                    <a:pt x="1145" y="1397"/>
                  </a:cubicBezTo>
                  <a:cubicBezTo>
                    <a:pt x="1307" y="1235"/>
                    <a:pt x="1319" y="1067"/>
                    <a:pt x="1326" y="946"/>
                  </a:cubicBezTo>
                  <a:cubicBezTo>
                    <a:pt x="1330" y="850"/>
                    <a:pt x="1336" y="795"/>
                    <a:pt x="1404" y="728"/>
                  </a:cubicBezTo>
                  <a:cubicBezTo>
                    <a:pt x="1494" y="641"/>
                    <a:pt x="1545" y="618"/>
                    <a:pt x="1620" y="590"/>
                  </a:cubicBezTo>
                  <a:cubicBezTo>
                    <a:pt x="1711" y="558"/>
                    <a:pt x="1884" y="452"/>
                    <a:pt x="2028" y="307"/>
                  </a:cubicBezTo>
                  <a:cubicBezTo>
                    <a:pt x="2099" y="237"/>
                    <a:pt x="2099" y="124"/>
                    <a:pt x="2028" y="53"/>
                  </a:cubicBezTo>
                  <a:cubicBezTo>
                    <a:pt x="1993" y="18"/>
                    <a:pt x="1947" y="0"/>
                    <a:pt x="19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16"/>
            <p:cNvSpPr/>
            <p:nvPr/>
          </p:nvSpPr>
          <p:spPr>
            <a:xfrm>
              <a:off x="7142261" y="3276388"/>
              <a:ext cx="204383" cy="204383"/>
            </a:xfrm>
            <a:custGeom>
              <a:avLst/>
              <a:gdLst/>
              <a:ahLst/>
              <a:cxnLst/>
              <a:rect l="l" t="t" r="r" b="b"/>
              <a:pathLst>
                <a:path w="7501" h="7501" extrusionOk="0">
                  <a:moveTo>
                    <a:pt x="2034" y="0"/>
                  </a:moveTo>
                  <a:lnTo>
                    <a:pt x="0" y="7500"/>
                  </a:lnTo>
                  <a:lnTo>
                    <a:pt x="7500" y="5466"/>
                  </a:lnTo>
                  <a:lnTo>
                    <a:pt x="7004" y="494"/>
                  </a:lnTo>
                  <a:lnTo>
                    <a:pt x="203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16"/>
            <p:cNvSpPr/>
            <p:nvPr/>
          </p:nvSpPr>
          <p:spPr>
            <a:xfrm>
              <a:off x="7142261" y="3357041"/>
              <a:ext cx="204383" cy="123731"/>
            </a:xfrm>
            <a:custGeom>
              <a:avLst/>
              <a:gdLst/>
              <a:ahLst/>
              <a:cxnLst/>
              <a:rect l="l" t="t" r="r" b="b"/>
              <a:pathLst>
                <a:path w="7501" h="4541" extrusionOk="0">
                  <a:moveTo>
                    <a:pt x="7249" y="0"/>
                  </a:moveTo>
                  <a:cubicBezTo>
                    <a:pt x="6625" y="715"/>
                    <a:pt x="5771" y="1386"/>
                    <a:pt x="4751" y="1921"/>
                  </a:cubicBezTo>
                  <a:cubicBezTo>
                    <a:pt x="3473" y="2590"/>
                    <a:pt x="2162" y="2922"/>
                    <a:pt x="1051" y="2922"/>
                  </a:cubicBezTo>
                  <a:cubicBezTo>
                    <a:pt x="842" y="2922"/>
                    <a:pt x="641" y="2910"/>
                    <a:pt x="449" y="2887"/>
                  </a:cubicBezTo>
                  <a:cubicBezTo>
                    <a:pt x="294" y="3456"/>
                    <a:pt x="0" y="4540"/>
                    <a:pt x="0" y="4540"/>
                  </a:cubicBezTo>
                  <a:lnTo>
                    <a:pt x="7500" y="2506"/>
                  </a:lnTo>
                  <a:cubicBezTo>
                    <a:pt x="7500" y="2506"/>
                    <a:pt x="7374" y="1252"/>
                    <a:pt x="7249"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16"/>
            <p:cNvSpPr/>
            <p:nvPr/>
          </p:nvSpPr>
          <p:spPr>
            <a:xfrm>
              <a:off x="7130681" y="3265789"/>
              <a:ext cx="227571" cy="225500"/>
            </a:xfrm>
            <a:custGeom>
              <a:avLst/>
              <a:gdLst/>
              <a:ahLst/>
              <a:cxnLst/>
              <a:rect l="l" t="t" r="r" b="b"/>
              <a:pathLst>
                <a:path w="8352" h="8276" extrusionOk="0">
                  <a:moveTo>
                    <a:pt x="2459" y="1"/>
                  </a:moveTo>
                  <a:cubicBezTo>
                    <a:pt x="2360" y="1"/>
                    <a:pt x="2261" y="39"/>
                    <a:pt x="2186" y="114"/>
                  </a:cubicBezTo>
                  <a:cubicBezTo>
                    <a:pt x="2035" y="265"/>
                    <a:pt x="2035" y="510"/>
                    <a:pt x="2186" y="661"/>
                  </a:cubicBezTo>
                  <a:lnTo>
                    <a:pt x="4646" y="3121"/>
                  </a:lnTo>
                  <a:lnTo>
                    <a:pt x="152" y="7616"/>
                  </a:lnTo>
                  <a:cubicBezTo>
                    <a:pt x="1" y="7767"/>
                    <a:pt x="1" y="8012"/>
                    <a:pt x="152" y="8163"/>
                  </a:cubicBezTo>
                  <a:cubicBezTo>
                    <a:pt x="227" y="8238"/>
                    <a:pt x="326" y="8276"/>
                    <a:pt x="425" y="8276"/>
                  </a:cubicBezTo>
                  <a:cubicBezTo>
                    <a:pt x="524" y="8276"/>
                    <a:pt x="623" y="8238"/>
                    <a:pt x="698" y="8163"/>
                  </a:cubicBezTo>
                  <a:lnTo>
                    <a:pt x="5193" y="3668"/>
                  </a:lnTo>
                  <a:lnTo>
                    <a:pt x="7654" y="6128"/>
                  </a:lnTo>
                  <a:cubicBezTo>
                    <a:pt x="7729" y="6204"/>
                    <a:pt x="7828" y="6241"/>
                    <a:pt x="7927" y="6241"/>
                  </a:cubicBezTo>
                  <a:cubicBezTo>
                    <a:pt x="8026" y="6241"/>
                    <a:pt x="8125" y="6204"/>
                    <a:pt x="8200" y="6128"/>
                  </a:cubicBezTo>
                  <a:cubicBezTo>
                    <a:pt x="8351" y="5978"/>
                    <a:pt x="8351" y="5732"/>
                    <a:pt x="8200" y="5582"/>
                  </a:cubicBezTo>
                  <a:lnTo>
                    <a:pt x="5740" y="3121"/>
                  </a:lnTo>
                  <a:lnTo>
                    <a:pt x="7704" y="1155"/>
                  </a:lnTo>
                  <a:cubicBezTo>
                    <a:pt x="7855" y="1004"/>
                    <a:pt x="7855" y="759"/>
                    <a:pt x="7704" y="608"/>
                  </a:cubicBezTo>
                  <a:cubicBezTo>
                    <a:pt x="7629" y="533"/>
                    <a:pt x="7530" y="495"/>
                    <a:pt x="7431" y="495"/>
                  </a:cubicBezTo>
                  <a:cubicBezTo>
                    <a:pt x="7332" y="495"/>
                    <a:pt x="7233" y="533"/>
                    <a:pt x="7158" y="608"/>
                  </a:cubicBezTo>
                  <a:lnTo>
                    <a:pt x="5193" y="2574"/>
                  </a:lnTo>
                  <a:lnTo>
                    <a:pt x="2733" y="114"/>
                  </a:lnTo>
                  <a:cubicBezTo>
                    <a:pt x="2657" y="39"/>
                    <a:pt x="2558" y="1"/>
                    <a:pt x="24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16"/>
            <p:cNvSpPr/>
            <p:nvPr/>
          </p:nvSpPr>
          <p:spPr>
            <a:xfrm>
              <a:off x="7130735" y="3433279"/>
              <a:ext cx="73950" cy="58010"/>
            </a:xfrm>
            <a:custGeom>
              <a:avLst/>
              <a:gdLst/>
              <a:ahLst/>
              <a:cxnLst/>
              <a:rect l="l" t="t" r="r" b="b"/>
              <a:pathLst>
                <a:path w="2714" h="2129" extrusionOk="0">
                  <a:moveTo>
                    <a:pt x="2714" y="0"/>
                  </a:moveTo>
                  <a:cubicBezTo>
                    <a:pt x="2290" y="79"/>
                    <a:pt x="1880" y="123"/>
                    <a:pt x="1496" y="125"/>
                  </a:cubicBezTo>
                  <a:lnTo>
                    <a:pt x="152" y="1469"/>
                  </a:lnTo>
                  <a:cubicBezTo>
                    <a:pt x="1" y="1620"/>
                    <a:pt x="1" y="1865"/>
                    <a:pt x="152" y="2016"/>
                  </a:cubicBezTo>
                  <a:cubicBezTo>
                    <a:pt x="227" y="2091"/>
                    <a:pt x="326" y="2129"/>
                    <a:pt x="425" y="2129"/>
                  </a:cubicBezTo>
                  <a:cubicBezTo>
                    <a:pt x="524" y="2129"/>
                    <a:pt x="623" y="2091"/>
                    <a:pt x="698" y="2016"/>
                  </a:cubicBezTo>
                  <a:lnTo>
                    <a:pt x="2714"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16"/>
            <p:cNvSpPr/>
            <p:nvPr/>
          </p:nvSpPr>
          <p:spPr>
            <a:xfrm>
              <a:off x="7299179" y="3379956"/>
              <a:ext cx="59073" cy="55966"/>
            </a:xfrm>
            <a:custGeom>
              <a:avLst/>
              <a:gdLst/>
              <a:ahLst/>
              <a:cxnLst/>
              <a:rect l="l" t="t" r="r" b="b"/>
              <a:pathLst>
                <a:path w="2168" h="2054" extrusionOk="0">
                  <a:moveTo>
                    <a:pt x="623" y="0"/>
                  </a:moveTo>
                  <a:cubicBezTo>
                    <a:pt x="427" y="164"/>
                    <a:pt x="220" y="321"/>
                    <a:pt x="1" y="472"/>
                  </a:cubicBezTo>
                  <a:lnTo>
                    <a:pt x="1470" y="1940"/>
                  </a:lnTo>
                  <a:cubicBezTo>
                    <a:pt x="1545" y="2016"/>
                    <a:pt x="1644" y="2053"/>
                    <a:pt x="1743" y="2053"/>
                  </a:cubicBezTo>
                  <a:cubicBezTo>
                    <a:pt x="1842" y="2053"/>
                    <a:pt x="1941" y="2016"/>
                    <a:pt x="2016" y="1940"/>
                  </a:cubicBezTo>
                  <a:cubicBezTo>
                    <a:pt x="2167" y="1789"/>
                    <a:pt x="2167" y="1544"/>
                    <a:pt x="2016" y="1393"/>
                  </a:cubicBezTo>
                  <a:lnTo>
                    <a:pt x="623"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16"/>
            <p:cNvSpPr/>
            <p:nvPr/>
          </p:nvSpPr>
          <p:spPr>
            <a:xfrm>
              <a:off x="7039919" y="3504586"/>
              <a:ext cx="48473" cy="45885"/>
            </a:xfrm>
            <a:custGeom>
              <a:avLst/>
              <a:gdLst/>
              <a:ahLst/>
              <a:cxnLst/>
              <a:rect l="l" t="t" r="r" b="b"/>
              <a:pathLst>
                <a:path w="1779" h="1684" extrusionOk="0">
                  <a:moveTo>
                    <a:pt x="963" y="1"/>
                  </a:moveTo>
                  <a:cubicBezTo>
                    <a:pt x="842" y="1"/>
                    <a:pt x="719" y="47"/>
                    <a:pt x="623" y="143"/>
                  </a:cubicBezTo>
                  <a:lnTo>
                    <a:pt x="238" y="526"/>
                  </a:lnTo>
                  <a:cubicBezTo>
                    <a:pt x="0" y="766"/>
                    <a:pt x="70" y="1165"/>
                    <a:pt x="377" y="1307"/>
                  </a:cubicBezTo>
                  <a:lnTo>
                    <a:pt x="1198" y="1684"/>
                  </a:lnTo>
                  <a:lnTo>
                    <a:pt x="1778" y="1101"/>
                  </a:lnTo>
                  <a:lnTo>
                    <a:pt x="1401" y="281"/>
                  </a:lnTo>
                  <a:cubicBezTo>
                    <a:pt x="1319" y="100"/>
                    <a:pt x="1143" y="1"/>
                    <a:pt x="9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16"/>
            <p:cNvSpPr/>
            <p:nvPr/>
          </p:nvSpPr>
          <p:spPr>
            <a:xfrm>
              <a:off x="7072535" y="3534585"/>
              <a:ext cx="48473" cy="45912"/>
            </a:xfrm>
            <a:custGeom>
              <a:avLst/>
              <a:gdLst/>
              <a:ahLst/>
              <a:cxnLst/>
              <a:rect l="l" t="t" r="r" b="b"/>
              <a:pathLst>
                <a:path w="1779" h="1685" extrusionOk="0">
                  <a:moveTo>
                    <a:pt x="581" y="0"/>
                  </a:moveTo>
                  <a:lnTo>
                    <a:pt x="1" y="583"/>
                  </a:lnTo>
                  <a:lnTo>
                    <a:pt x="378" y="1403"/>
                  </a:lnTo>
                  <a:cubicBezTo>
                    <a:pt x="462" y="1586"/>
                    <a:pt x="637" y="1684"/>
                    <a:pt x="816" y="1684"/>
                  </a:cubicBezTo>
                  <a:cubicBezTo>
                    <a:pt x="937" y="1684"/>
                    <a:pt x="1060" y="1639"/>
                    <a:pt x="1156" y="1542"/>
                  </a:cubicBezTo>
                  <a:lnTo>
                    <a:pt x="1541" y="1158"/>
                  </a:lnTo>
                  <a:cubicBezTo>
                    <a:pt x="1779" y="920"/>
                    <a:pt x="1707" y="517"/>
                    <a:pt x="1401" y="377"/>
                  </a:cubicBezTo>
                  <a:lnTo>
                    <a:pt x="58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16"/>
            <p:cNvSpPr/>
            <p:nvPr/>
          </p:nvSpPr>
          <p:spPr>
            <a:xfrm>
              <a:off x="7069238" y="3531397"/>
              <a:ext cx="22397" cy="22370"/>
            </a:xfrm>
            <a:custGeom>
              <a:avLst/>
              <a:gdLst/>
              <a:ahLst/>
              <a:cxnLst/>
              <a:rect l="l" t="t" r="r" b="b"/>
              <a:pathLst>
                <a:path w="822" h="821" extrusionOk="0">
                  <a:moveTo>
                    <a:pt x="410" y="0"/>
                  </a:moveTo>
                  <a:cubicBezTo>
                    <a:pt x="184" y="0"/>
                    <a:pt x="1" y="183"/>
                    <a:pt x="1" y="409"/>
                  </a:cubicBezTo>
                  <a:cubicBezTo>
                    <a:pt x="1" y="636"/>
                    <a:pt x="184" y="820"/>
                    <a:pt x="410" y="820"/>
                  </a:cubicBezTo>
                  <a:cubicBezTo>
                    <a:pt x="636" y="820"/>
                    <a:pt x="821" y="636"/>
                    <a:pt x="821" y="409"/>
                  </a:cubicBezTo>
                  <a:cubicBezTo>
                    <a:pt x="821" y="183"/>
                    <a:pt x="636"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24" name="Google Shape;2024;p16"/>
          <p:cNvGrpSpPr/>
          <p:nvPr/>
        </p:nvGrpSpPr>
        <p:grpSpPr>
          <a:xfrm>
            <a:off x="1912233" y="155533"/>
            <a:ext cx="1159835" cy="618773"/>
            <a:chOff x="5809675" y="2115150"/>
            <a:chExt cx="1486900" cy="909800"/>
          </a:xfrm>
        </p:grpSpPr>
        <p:sp>
          <p:nvSpPr>
            <p:cNvPr id="2025" name="Google Shape;2025;p16"/>
            <p:cNvSpPr/>
            <p:nvPr/>
          </p:nvSpPr>
          <p:spPr>
            <a:xfrm>
              <a:off x="5809675" y="2115150"/>
              <a:ext cx="1486900" cy="909800"/>
            </a:xfrm>
            <a:custGeom>
              <a:avLst/>
              <a:gdLst/>
              <a:ahLst/>
              <a:cxnLst/>
              <a:rect l="l" t="t" r="r" b="b"/>
              <a:pathLst>
                <a:path w="59476" h="36392" extrusionOk="0">
                  <a:moveTo>
                    <a:pt x="44714" y="0"/>
                  </a:moveTo>
                  <a:cubicBezTo>
                    <a:pt x="43341" y="0"/>
                    <a:pt x="41919" y="343"/>
                    <a:pt x="40649" y="931"/>
                  </a:cubicBezTo>
                  <a:cubicBezTo>
                    <a:pt x="37076" y="2591"/>
                    <a:pt x="33919" y="5233"/>
                    <a:pt x="31066" y="7913"/>
                  </a:cubicBezTo>
                  <a:cubicBezTo>
                    <a:pt x="28114" y="8516"/>
                    <a:pt x="24606" y="10193"/>
                    <a:pt x="21503" y="10193"/>
                  </a:cubicBezTo>
                  <a:cubicBezTo>
                    <a:pt x="20982" y="10193"/>
                    <a:pt x="20473" y="10145"/>
                    <a:pt x="19980" y="10038"/>
                  </a:cubicBezTo>
                  <a:cubicBezTo>
                    <a:pt x="19651" y="9967"/>
                    <a:pt x="19314" y="9932"/>
                    <a:pt x="18977" y="9932"/>
                  </a:cubicBezTo>
                  <a:cubicBezTo>
                    <a:pt x="18058" y="9932"/>
                    <a:pt x="17137" y="10193"/>
                    <a:pt x="16365" y="10690"/>
                  </a:cubicBezTo>
                  <a:cubicBezTo>
                    <a:pt x="16190" y="10802"/>
                    <a:pt x="16009" y="10928"/>
                    <a:pt x="15804" y="10936"/>
                  </a:cubicBezTo>
                  <a:cubicBezTo>
                    <a:pt x="15800" y="10936"/>
                    <a:pt x="15797" y="10936"/>
                    <a:pt x="15793" y="10936"/>
                  </a:cubicBezTo>
                  <a:cubicBezTo>
                    <a:pt x="15530" y="10936"/>
                    <a:pt x="15308" y="10742"/>
                    <a:pt x="15106" y="10572"/>
                  </a:cubicBezTo>
                  <a:cubicBezTo>
                    <a:pt x="14064" y="9697"/>
                    <a:pt x="12708" y="9190"/>
                    <a:pt x="11350" y="9190"/>
                  </a:cubicBezTo>
                  <a:cubicBezTo>
                    <a:pt x="11067" y="9190"/>
                    <a:pt x="10784" y="9212"/>
                    <a:pt x="10503" y="9258"/>
                  </a:cubicBezTo>
                  <a:cubicBezTo>
                    <a:pt x="6823" y="9857"/>
                    <a:pt x="5851" y="13499"/>
                    <a:pt x="5925" y="16710"/>
                  </a:cubicBezTo>
                  <a:cubicBezTo>
                    <a:pt x="5931" y="17006"/>
                    <a:pt x="5953" y="17652"/>
                    <a:pt x="6024" y="18441"/>
                  </a:cubicBezTo>
                  <a:cubicBezTo>
                    <a:pt x="6040" y="18616"/>
                    <a:pt x="3743" y="20568"/>
                    <a:pt x="3521" y="20938"/>
                  </a:cubicBezTo>
                  <a:cubicBezTo>
                    <a:pt x="2796" y="22126"/>
                    <a:pt x="2470" y="23569"/>
                    <a:pt x="2664" y="24949"/>
                  </a:cubicBezTo>
                  <a:cubicBezTo>
                    <a:pt x="2695" y="25152"/>
                    <a:pt x="2730" y="25368"/>
                    <a:pt x="2643" y="25549"/>
                  </a:cubicBezTo>
                  <a:cubicBezTo>
                    <a:pt x="2577" y="25683"/>
                    <a:pt x="2451" y="25779"/>
                    <a:pt x="2333" y="25872"/>
                  </a:cubicBezTo>
                  <a:cubicBezTo>
                    <a:pt x="901" y="27011"/>
                    <a:pt x="0" y="28766"/>
                    <a:pt x="6" y="30606"/>
                  </a:cubicBezTo>
                  <a:cubicBezTo>
                    <a:pt x="20" y="32813"/>
                    <a:pt x="1345" y="34773"/>
                    <a:pt x="3469" y="35718"/>
                  </a:cubicBezTo>
                  <a:cubicBezTo>
                    <a:pt x="4507" y="36180"/>
                    <a:pt x="5695" y="36391"/>
                    <a:pt x="7218" y="36391"/>
                  </a:cubicBezTo>
                  <a:cubicBezTo>
                    <a:pt x="12124" y="36391"/>
                    <a:pt x="20853" y="34028"/>
                    <a:pt x="25551" y="32542"/>
                  </a:cubicBezTo>
                  <a:cubicBezTo>
                    <a:pt x="25674" y="32503"/>
                    <a:pt x="25819" y="32487"/>
                    <a:pt x="25977" y="32487"/>
                  </a:cubicBezTo>
                  <a:cubicBezTo>
                    <a:pt x="26577" y="32487"/>
                    <a:pt x="27366" y="32713"/>
                    <a:pt x="27862" y="32752"/>
                  </a:cubicBezTo>
                  <a:cubicBezTo>
                    <a:pt x="29072" y="32854"/>
                    <a:pt x="30305" y="32848"/>
                    <a:pt x="31523" y="32895"/>
                  </a:cubicBezTo>
                  <a:cubicBezTo>
                    <a:pt x="33875" y="32985"/>
                    <a:pt x="36230" y="33075"/>
                    <a:pt x="38581" y="33169"/>
                  </a:cubicBezTo>
                  <a:cubicBezTo>
                    <a:pt x="38995" y="33179"/>
                    <a:pt x="39406" y="33196"/>
                    <a:pt x="39814" y="33210"/>
                  </a:cubicBezTo>
                  <a:cubicBezTo>
                    <a:pt x="40768" y="33243"/>
                    <a:pt x="41723" y="33268"/>
                    <a:pt x="42677" y="33268"/>
                  </a:cubicBezTo>
                  <a:cubicBezTo>
                    <a:pt x="44143" y="33268"/>
                    <a:pt x="45606" y="33209"/>
                    <a:pt x="47058" y="33026"/>
                  </a:cubicBezTo>
                  <a:cubicBezTo>
                    <a:pt x="51187" y="32511"/>
                    <a:pt x="55683" y="30929"/>
                    <a:pt x="57545" y="26893"/>
                  </a:cubicBezTo>
                  <a:cubicBezTo>
                    <a:pt x="59475" y="22712"/>
                    <a:pt x="57474" y="17759"/>
                    <a:pt x="53690" y="15402"/>
                  </a:cubicBezTo>
                  <a:cubicBezTo>
                    <a:pt x="53164" y="15073"/>
                    <a:pt x="52603" y="14797"/>
                    <a:pt x="52137" y="14389"/>
                  </a:cubicBezTo>
                  <a:cubicBezTo>
                    <a:pt x="50325" y="12809"/>
                    <a:pt x="49662" y="11544"/>
                    <a:pt x="50344" y="9195"/>
                  </a:cubicBezTo>
                  <a:cubicBezTo>
                    <a:pt x="50853" y="7437"/>
                    <a:pt x="51048" y="5517"/>
                    <a:pt x="50423" y="3804"/>
                  </a:cubicBezTo>
                  <a:cubicBezTo>
                    <a:pt x="49438" y="1085"/>
                    <a:pt x="47155" y="0"/>
                    <a:pt x="44714"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16"/>
            <p:cNvSpPr/>
            <p:nvPr/>
          </p:nvSpPr>
          <p:spPr>
            <a:xfrm>
              <a:off x="6172725" y="2487350"/>
              <a:ext cx="133925" cy="107075"/>
            </a:xfrm>
            <a:custGeom>
              <a:avLst/>
              <a:gdLst/>
              <a:ahLst/>
              <a:cxnLst/>
              <a:rect l="l" t="t" r="r" b="b"/>
              <a:pathLst>
                <a:path w="5357" h="4283" extrusionOk="0">
                  <a:moveTo>
                    <a:pt x="4564" y="0"/>
                  </a:moveTo>
                  <a:cubicBezTo>
                    <a:pt x="3705" y="0"/>
                    <a:pt x="1" y="3789"/>
                    <a:pt x="562" y="4048"/>
                  </a:cubicBezTo>
                  <a:cubicBezTo>
                    <a:pt x="1019" y="4260"/>
                    <a:pt x="2614" y="4283"/>
                    <a:pt x="3263" y="4283"/>
                  </a:cubicBezTo>
                  <a:cubicBezTo>
                    <a:pt x="3435" y="4283"/>
                    <a:pt x="3541" y="4281"/>
                    <a:pt x="3541" y="4281"/>
                  </a:cubicBezTo>
                  <a:cubicBezTo>
                    <a:pt x="3541" y="4281"/>
                    <a:pt x="5356" y="202"/>
                    <a:pt x="4622" y="7"/>
                  </a:cubicBezTo>
                  <a:cubicBezTo>
                    <a:pt x="4605" y="2"/>
                    <a:pt x="4585" y="0"/>
                    <a:pt x="45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16"/>
            <p:cNvSpPr/>
            <p:nvPr/>
          </p:nvSpPr>
          <p:spPr>
            <a:xfrm>
              <a:off x="6072725" y="2468825"/>
              <a:ext cx="140775" cy="163375"/>
            </a:xfrm>
            <a:custGeom>
              <a:avLst/>
              <a:gdLst/>
              <a:ahLst/>
              <a:cxnLst/>
              <a:rect l="l" t="t" r="r" b="b"/>
              <a:pathLst>
                <a:path w="5631" h="6535" extrusionOk="0">
                  <a:moveTo>
                    <a:pt x="846" y="1"/>
                  </a:moveTo>
                  <a:cubicBezTo>
                    <a:pt x="804" y="1"/>
                    <a:pt x="768" y="9"/>
                    <a:pt x="737" y="25"/>
                  </a:cubicBezTo>
                  <a:cubicBezTo>
                    <a:pt x="1" y="427"/>
                    <a:pt x="501" y="6535"/>
                    <a:pt x="1140" y="6535"/>
                  </a:cubicBezTo>
                  <a:cubicBezTo>
                    <a:pt x="1145" y="6535"/>
                    <a:pt x="1151" y="6534"/>
                    <a:pt x="1156" y="6534"/>
                  </a:cubicBezTo>
                  <a:cubicBezTo>
                    <a:pt x="1802" y="6429"/>
                    <a:pt x="5515" y="5646"/>
                    <a:pt x="5575" y="4959"/>
                  </a:cubicBezTo>
                  <a:cubicBezTo>
                    <a:pt x="5630" y="4303"/>
                    <a:pt x="1818" y="1"/>
                    <a:pt x="84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16"/>
            <p:cNvSpPr/>
            <p:nvPr/>
          </p:nvSpPr>
          <p:spPr>
            <a:xfrm>
              <a:off x="6573500" y="2235500"/>
              <a:ext cx="439350" cy="298925"/>
            </a:xfrm>
            <a:custGeom>
              <a:avLst/>
              <a:gdLst/>
              <a:ahLst/>
              <a:cxnLst/>
              <a:rect l="l" t="t" r="r" b="b"/>
              <a:pathLst>
                <a:path w="17574" h="11957" extrusionOk="0">
                  <a:moveTo>
                    <a:pt x="14180" y="0"/>
                  </a:moveTo>
                  <a:cubicBezTo>
                    <a:pt x="10740" y="0"/>
                    <a:pt x="1" y="9714"/>
                    <a:pt x="1044" y="10355"/>
                  </a:cubicBezTo>
                  <a:cubicBezTo>
                    <a:pt x="2109" y="11007"/>
                    <a:pt x="11248" y="11957"/>
                    <a:pt x="11248" y="11957"/>
                  </a:cubicBezTo>
                  <a:cubicBezTo>
                    <a:pt x="11248" y="11957"/>
                    <a:pt x="17573" y="441"/>
                    <a:pt x="14389" y="14"/>
                  </a:cubicBezTo>
                  <a:cubicBezTo>
                    <a:pt x="14323" y="5"/>
                    <a:pt x="14253" y="0"/>
                    <a:pt x="141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16"/>
            <p:cNvSpPr/>
            <p:nvPr/>
          </p:nvSpPr>
          <p:spPr>
            <a:xfrm>
              <a:off x="6042325" y="2415175"/>
              <a:ext cx="1172725" cy="405625"/>
            </a:xfrm>
            <a:custGeom>
              <a:avLst/>
              <a:gdLst/>
              <a:ahLst/>
              <a:cxnLst/>
              <a:rect l="l" t="t" r="r" b="b"/>
              <a:pathLst>
                <a:path w="46909" h="16225" extrusionOk="0">
                  <a:moveTo>
                    <a:pt x="29002" y="0"/>
                  </a:moveTo>
                  <a:cubicBezTo>
                    <a:pt x="21213" y="0"/>
                    <a:pt x="4610" y="6018"/>
                    <a:pt x="2386" y="7645"/>
                  </a:cubicBezTo>
                  <a:cubicBezTo>
                    <a:pt x="182" y="9257"/>
                    <a:pt x="1" y="12964"/>
                    <a:pt x="2125" y="13876"/>
                  </a:cubicBezTo>
                  <a:cubicBezTo>
                    <a:pt x="3935" y="14656"/>
                    <a:pt x="21051" y="16224"/>
                    <a:pt x="31948" y="16224"/>
                  </a:cubicBezTo>
                  <a:cubicBezTo>
                    <a:pt x="33830" y="16224"/>
                    <a:pt x="35526" y="16178"/>
                    <a:pt x="36925" y="16072"/>
                  </a:cubicBezTo>
                  <a:cubicBezTo>
                    <a:pt x="46908" y="15311"/>
                    <a:pt x="45131" y="7850"/>
                    <a:pt x="39228" y="6503"/>
                  </a:cubicBezTo>
                  <a:cubicBezTo>
                    <a:pt x="39228" y="6503"/>
                    <a:pt x="37380" y="999"/>
                    <a:pt x="30447" y="85"/>
                  </a:cubicBezTo>
                  <a:cubicBezTo>
                    <a:pt x="30010" y="27"/>
                    <a:pt x="29526" y="0"/>
                    <a:pt x="290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16"/>
            <p:cNvSpPr/>
            <p:nvPr/>
          </p:nvSpPr>
          <p:spPr>
            <a:xfrm>
              <a:off x="5856700" y="2685175"/>
              <a:ext cx="743325" cy="215450"/>
            </a:xfrm>
            <a:custGeom>
              <a:avLst/>
              <a:gdLst/>
              <a:ahLst/>
              <a:cxnLst/>
              <a:rect l="l" t="t" r="r" b="b"/>
              <a:pathLst>
                <a:path w="29733" h="8618" extrusionOk="0">
                  <a:moveTo>
                    <a:pt x="18414" y="1"/>
                  </a:moveTo>
                  <a:cubicBezTo>
                    <a:pt x="18301" y="1"/>
                    <a:pt x="18207" y="6"/>
                    <a:pt x="18134" y="18"/>
                  </a:cubicBezTo>
                  <a:cubicBezTo>
                    <a:pt x="16699" y="245"/>
                    <a:pt x="0" y="6759"/>
                    <a:pt x="3614" y="8372"/>
                  </a:cubicBezTo>
                  <a:cubicBezTo>
                    <a:pt x="3995" y="8541"/>
                    <a:pt x="4587" y="8617"/>
                    <a:pt x="5338" y="8617"/>
                  </a:cubicBezTo>
                  <a:cubicBezTo>
                    <a:pt x="11729" y="8617"/>
                    <a:pt x="29733" y="3087"/>
                    <a:pt x="29061" y="1926"/>
                  </a:cubicBezTo>
                  <a:cubicBezTo>
                    <a:pt x="29061" y="1926"/>
                    <a:pt x="20508" y="1"/>
                    <a:pt x="1841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16"/>
            <p:cNvSpPr/>
            <p:nvPr/>
          </p:nvSpPr>
          <p:spPr>
            <a:xfrm>
              <a:off x="5969500" y="2643425"/>
              <a:ext cx="222225" cy="82800"/>
            </a:xfrm>
            <a:custGeom>
              <a:avLst/>
              <a:gdLst/>
              <a:ahLst/>
              <a:cxnLst/>
              <a:rect l="l" t="t" r="r" b="b"/>
              <a:pathLst>
                <a:path w="8889" h="3312" extrusionOk="0">
                  <a:moveTo>
                    <a:pt x="5086" y="1"/>
                  </a:moveTo>
                  <a:cubicBezTo>
                    <a:pt x="4975" y="1"/>
                    <a:pt x="4879" y="12"/>
                    <a:pt x="4803" y="34"/>
                  </a:cubicBezTo>
                  <a:cubicBezTo>
                    <a:pt x="3954" y="289"/>
                    <a:pt x="1" y="2786"/>
                    <a:pt x="1526" y="3227"/>
                  </a:cubicBezTo>
                  <a:cubicBezTo>
                    <a:pt x="1727" y="3285"/>
                    <a:pt x="2000" y="3312"/>
                    <a:pt x="2320" y="3312"/>
                  </a:cubicBezTo>
                  <a:cubicBezTo>
                    <a:pt x="4423" y="3312"/>
                    <a:pt x="8615" y="2181"/>
                    <a:pt x="8748" y="1644"/>
                  </a:cubicBezTo>
                  <a:cubicBezTo>
                    <a:pt x="8888" y="1083"/>
                    <a:pt x="6208" y="1"/>
                    <a:pt x="5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16"/>
            <p:cNvSpPr/>
            <p:nvPr/>
          </p:nvSpPr>
          <p:spPr>
            <a:xfrm>
              <a:off x="6910150" y="2577725"/>
              <a:ext cx="304900" cy="241375"/>
            </a:xfrm>
            <a:custGeom>
              <a:avLst/>
              <a:gdLst/>
              <a:ahLst/>
              <a:cxnLst/>
              <a:rect l="l" t="t" r="r" b="b"/>
              <a:pathLst>
                <a:path w="12196" h="9655" extrusionOk="0">
                  <a:moveTo>
                    <a:pt x="4515" y="1"/>
                  </a:moveTo>
                  <a:lnTo>
                    <a:pt x="4515" y="1"/>
                  </a:lnTo>
                  <a:cubicBezTo>
                    <a:pt x="4515" y="1"/>
                    <a:pt x="0" y="2238"/>
                    <a:pt x="764" y="9655"/>
                  </a:cubicBezTo>
                  <a:cubicBezTo>
                    <a:pt x="1273" y="9633"/>
                    <a:pt x="1761" y="9603"/>
                    <a:pt x="2212" y="9570"/>
                  </a:cubicBezTo>
                  <a:cubicBezTo>
                    <a:pt x="12195" y="8809"/>
                    <a:pt x="10418" y="1348"/>
                    <a:pt x="45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16"/>
            <p:cNvSpPr/>
            <p:nvPr/>
          </p:nvSpPr>
          <p:spPr>
            <a:xfrm>
              <a:off x="6643325" y="2456725"/>
              <a:ext cx="374775" cy="217825"/>
            </a:xfrm>
            <a:custGeom>
              <a:avLst/>
              <a:gdLst/>
              <a:ahLst/>
              <a:cxnLst/>
              <a:rect l="l" t="t" r="r" b="b"/>
              <a:pathLst>
                <a:path w="14991" h="8713" extrusionOk="0">
                  <a:moveTo>
                    <a:pt x="11021" y="0"/>
                  </a:moveTo>
                  <a:cubicBezTo>
                    <a:pt x="9455" y="1040"/>
                    <a:pt x="5676" y="3162"/>
                    <a:pt x="0" y="3888"/>
                  </a:cubicBezTo>
                  <a:cubicBezTo>
                    <a:pt x="0" y="3888"/>
                    <a:pt x="1610" y="8630"/>
                    <a:pt x="2344" y="8710"/>
                  </a:cubicBezTo>
                  <a:cubicBezTo>
                    <a:pt x="2361" y="8711"/>
                    <a:pt x="2383" y="8712"/>
                    <a:pt x="2411" y="8712"/>
                  </a:cubicBezTo>
                  <a:cubicBezTo>
                    <a:pt x="3398" y="8712"/>
                    <a:pt x="11132" y="7563"/>
                    <a:pt x="14991" y="4370"/>
                  </a:cubicBezTo>
                  <a:cubicBezTo>
                    <a:pt x="14572" y="3466"/>
                    <a:pt x="13425" y="1462"/>
                    <a:pt x="110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16"/>
            <p:cNvSpPr/>
            <p:nvPr/>
          </p:nvSpPr>
          <p:spPr>
            <a:xfrm>
              <a:off x="6533225" y="2600050"/>
              <a:ext cx="79625" cy="54825"/>
            </a:xfrm>
            <a:custGeom>
              <a:avLst/>
              <a:gdLst/>
              <a:ahLst/>
              <a:cxnLst/>
              <a:rect l="l" t="t" r="r" b="b"/>
              <a:pathLst>
                <a:path w="3185" h="2193" extrusionOk="0">
                  <a:moveTo>
                    <a:pt x="1495" y="1"/>
                  </a:moveTo>
                  <a:cubicBezTo>
                    <a:pt x="1437" y="1"/>
                    <a:pt x="1378" y="7"/>
                    <a:pt x="1319" y="20"/>
                  </a:cubicBezTo>
                  <a:cubicBezTo>
                    <a:pt x="0" y="302"/>
                    <a:pt x="330" y="2192"/>
                    <a:pt x="1602" y="2192"/>
                  </a:cubicBezTo>
                  <a:cubicBezTo>
                    <a:pt x="1672" y="2192"/>
                    <a:pt x="1744" y="2186"/>
                    <a:pt x="1820" y="2174"/>
                  </a:cubicBezTo>
                  <a:cubicBezTo>
                    <a:pt x="3184" y="1954"/>
                    <a:pt x="2533" y="1"/>
                    <a:pt x="14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16"/>
            <p:cNvSpPr/>
            <p:nvPr/>
          </p:nvSpPr>
          <p:spPr>
            <a:xfrm>
              <a:off x="6457050" y="2601975"/>
              <a:ext cx="79650" cy="54750"/>
            </a:xfrm>
            <a:custGeom>
              <a:avLst/>
              <a:gdLst/>
              <a:ahLst/>
              <a:cxnLst/>
              <a:rect l="l" t="t" r="r" b="b"/>
              <a:pathLst>
                <a:path w="3186" h="2190" extrusionOk="0">
                  <a:moveTo>
                    <a:pt x="1499" y="0"/>
                  </a:moveTo>
                  <a:cubicBezTo>
                    <a:pt x="1441" y="0"/>
                    <a:pt x="1381" y="6"/>
                    <a:pt x="1321" y="19"/>
                  </a:cubicBezTo>
                  <a:cubicBezTo>
                    <a:pt x="1" y="302"/>
                    <a:pt x="332" y="2189"/>
                    <a:pt x="1600" y="2189"/>
                  </a:cubicBezTo>
                  <a:cubicBezTo>
                    <a:pt x="1670" y="2189"/>
                    <a:pt x="1743" y="2184"/>
                    <a:pt x="1819" y="2171"/>
                  </a:cubicBezTo>
                  <a:cubicBezTo>
                    <a:pt x="3186" y="1951"/>
                    <a:pt x="2537" y="0"/>
                    <a:pt x="14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16"/>
            <p:cNvSpPr/>
            <p:nvPr/>
          </p:nvSpPr>
          <p:spPr>
            <a:xfrm>
              <a:off x="6383700" y="2606875"/>
              <a:ext cx="71475" cy="49175"/>
            </a:xfrm>
            <a:custGeom>
              <a:avLst/>
              <a:gdLst/>
              <a:ahLst/>
              <a:cxnLst/>
              <a:rect l="l" t="t" r="r" b="b"/>
              <a:pathLst>
                <a:path w="2859" h="1967" extrusionOk="0">
                  <a:moveTo>
                    <a:pt x="1345" y="0"/>
                  </a:moveTo>
                  <a:cubicBezTo>
                    <a:pt x="1293" y="0"/>
                    <a:pt x="1240" y="6"/>
                    <a:pt x="1186" y="18"/>
                  </a:cubicBezTo>
                  <a:cubicBezTo>
                    <a:pt x="0" y="272"/>
                    <a:pt x="299" y="1967"/>
                    <a:pt x="1436" y="1967"/>
                  </a:cubicBezTo>
                  <a:cubicBezTo>
                    <a:pt x="1499" y="1967"/>
                    <a:pt x="1564" y="1962"/>
                    <a:pt x="1632" y="1951"/>
                  </a:cubicBezTo>
                  <a:cubicBezTo>
                    <a:pt x="2858" y="1754"/>
                    <a:pt x="2275" y="0"/>
                    <a:pt x="1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16"/>
            <p:cNvSpPr/>
            <p:nvPr/>
          </p:nvSpPr>
          <p:spPr>
            <a:xfrm>
              <a:off x="6323775" y="2618525"/>
              <a:ext cx="57475" cy="39525"/>
            </a:xfrm>
            <a:custGeom>
              <a:avLst/>
              <a:gdLst/>
              <a:ahLst/>
              <a:cxnLst/>
              <a:rect l="l" t="t" r="r" b="b"/>
              <a:pathLst>
                <a:path w="2299" h="1581" extrusionOk="0">
                  <a:moveTo>
                    <a:pt x="1082" y="1"/>
                  </a:moveTo>
                  <a:cubicBezTo>
                    <a:pt x="1040" y="1"/>
                    <a:pt x="998" y="5"/>
                    <a:pt x="954" y="14"/>
                  </a:cubicBezTo>
                  <a:cubicBezTo>
                    <a:pt x="0" y="219"/>
                    <a:pt x="242" y="1580"/>
                    <a:pt x="1153" y="1580"/>
                  </a:cubicBezTo>
                  <a:cubicBezTo>
                    <a:pt x="1204" y="1580"/>
                    <a:pt x="1258" y="1576"/>
                    <a:pt x="1313" y="1567"/>
                  </a:cubicBezTo>
                  <a:cubicBezTo>
                    <a:pt x="2298" y="1409"/>
                    <a:pt x="1827" y="1"/>
                    <a:pt x="10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9"/>
                                        </p:tgtEl>
                                        <p:attrNameLst>
                                          <p:attrName>style.visibility</p:attrName>
                                        </p:attrNameLst>
                                      </p:cBhvr>
                                      <p:to>
                                        <p:strVal val="visible"/>
                                      </p:to>
                                    </p:set>
                                    <p:animEffect transition="in" filter="fade">
                                      <p:cBhvr>
                                        <p:cTn id="7" dur="500"/>
                                        <p:tgtEl>
                                          <p:spTgt spid="19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2"/>
                                        </p:tgtEl>
                                        <p:attrNameLst>
                                          <p:attrName>style.visibility</p:attrName>
                                        </p:attrNameLst>
                                      </p:cBhvr>
                                      <p:to>
                                        <p:strVal val="visible"/>
                                      </p:to>
                                    </p:set>
                                    <p:animEffect transition="in" filter="fade">
                                      <p:cBhvr>
                                        <p:cTn id="12" dur="500"/>
                                        <p:tgtEl>
                                          <p:spTgt spid="19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1"/>
                                        </p:tgtEl>
                                        <p:attrNameLst>
                                          <p:attrName>style.visibility</p:attrName>
                                        </p:attrNameLst>
                                      </p:cBhvr>
                                      <p:to>
                                        <p:strVal val="visible"/>
                                      </p:to>
                                    </p:set>
                                    <p:animEffect transition="in" filter="fade">
                                      <p:cBhvr>
                                        <p:cTn id="17" dur="500"/>
                                        <p:tgtEl>
                                          <p:spTgt spid="1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grpSp>
        <p:nvGrpSpPr>
          <p:cNvPr id="2042" name="Google Shape;2042;p17"/>
          <p:cNvGrpSpPr/>
          <p:nvPr/>
        </p:nvGrpSpPr>
        <p:grpSpPr>
          <a:xfrm>
            <a:off x="6883476" y="918870"/>
            <a:ext cx="1820368" cy="912503"/>
            <a:chOff x="6554834" y="4413128"/>
            <a:chExt cx="1033713" cy="518173"/>
          </a:xfrm>
        </p:grpSpPr>
        <p:sp>
          <p:nvSpPr>
            <p:cNvPr id="2043" name="Google Shape;2043;p17"/>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17"/>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17"/>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17"/>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17"/>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17"/>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9" name="Google Shape;2049;p17"/>
          <p:cNvGrpSpPr/>
          <p:nvPr/>
        </p:nvGrpSpPr>
        <p:grpSpPr>
          <a:xfrm>
            <a:off x="4014334" y="3503788"/>
            <a:ext cx="1747618" cy="1023618"/>
            <a:chOff x="6479176" y="2546587"/>
            <a:chExt cx="992401" cy="581271"/>
          </a:xfrm>
        </p:grpSpPr>
        <p:sp>
          <p:nvSpPr>
            <p:cNvPr id="2050" name="Google Shape;2050;p1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1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1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1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1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1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6" name="Google Shape;2056;p17"/>
          <p:cNvGrpSpPr/>
          <p:nvPr/>
        </p:nvGrpSpPr>
        <p:grpSpPr>
          <a:xfrm>
            <a:off x="7423287" y="4084517"/>
            <a:ext cx="740760" cy="609686"/>
            <a:chOff x="6522431" y="1681510"/>
            <a:chExt cx="420647" cy="346216"/>
          </a:xfrm>
        </p:grpSpPr>
        <p:sp>
          <p:nvSpPr>
            <p:cNvPr id="2057" name="Google Shape;2057;p17"/>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17"/>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17"/>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17"/>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17"/>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17"/>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17"/>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17"/>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17"/>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17"/>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17"/>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17"/>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17"/>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17"/>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17"/>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17"/>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17"/>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17"/>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17"/>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17"/>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17"/>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17"/>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9" name="Google Shape;2079;p17"/>
          <p:cNvGrpSpPr/>
          <p:nvPr/>
        </p:nvGrpSpPr>
        <p:grpSpPr>
          <a:xfrm>
            <a:off x="5818883" y="1098878"/>
            <a:ext cx="246464" cy="231319"/>
            <a:chOff x="5946283" y="1650903"/>
            <a:chExt cx="246464" cy="231319"/>
          </a:xfrm>
        </p:grpSpPr>
        <p:sp>
          <p:nvSpPr>
            <p:cNvPr id="2080" name="Google Shape;2080;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17"/>
          <p:cNvSpPr/>
          <p:nvPr/>
        </p:nvSpPr>
        <p:spPr>
          <a:xfrm>
            <a:off x="4633600" y="29345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17"/>
          <p:cNvGrpSpPr/>
          <p:nvPr/>
        </p:nvGrpSpPr>
        <p:grpSpPr>
          <a:xfrm>
            <a:off x="2251858" y="540003"/>
            <a:ext cx="246464" cy="231319"/>
            <a:chOff x="5946283" y="1650903"/>
            <a:chExt cx="246464" cy="231319"/>
          </a:xfrm>
        </p:grpSpPr>
        <p:sp>
          <p:nvSpPr>
            <p:cNvPr id="2084" name="Google Shape;2084;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6" name="Google Shape;2086;p17"/>
          <p:cNvGrpSpPr/>
          <p:nvPr/>
        </p:nvGrpSpPr>
        <p:grpSpPr>
          <a:xfrm>
            <a:off x="6546540" y="2335836"/>
            <a:ext cx="1428418" cy="712680"/>
            <a:chOff x="3928210" y="1337178"/>
            <a:chExt cx="913545" cy="455852"/>
          </a:xfrm>
        </p:grpSpPr>
        <p:sp>
          <p:nvSpPr>
            <p:cNvPr id="2087" name="Google Shape;2087;p17"/>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17"/>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17"/>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17"/>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17"/>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2" name="Google Shape;2092;p17"/>
          <p:cNvGrpSpPr/>
          <p:nvPr/>
        </p:nvGrpSpPr>
        <p:grpSpPr>
          <a:xfrm>
            <a:off x="5505705" y="1579637"/>
            <a:ext cx="2179851" cy="2277204"/>
            <a:chOff x="7391346" y="1205004"/>
            <a:chExt cx="1237848" cy="1293131"/>
          </a:xfrm>
        </p:grpSpPr>
        <p:sp>
          <p:nvSpPr>
            <p:cNvPr id="2093" name="Google Shape;2093;p17"/>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17"/>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17"/>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17"/>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17"/>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17"/>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17"/>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17"/>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1" name="Google Shape;2101;p17"/>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17"/>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17"/>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17"/>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5" name="Google Shape;2105;p17"/>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17"/>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17"/>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17"/>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17"/>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17"/>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17"/>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17"/>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17"/>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17"/>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17"/>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17"/>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17"/>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17"/>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17"/>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17"/>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17"/>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17"/>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17"/>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17"/>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17"/>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17"/>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17"/>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17"/>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17"/>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0" name="Google Shape;2130;p17"/>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17"/>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17"/>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17"/>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17"/>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17"/>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17"/>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17"/>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17"/>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17"/>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0" name="Google Shape;2140;p17"/>
          <p:cNvGrpSpPr/>
          <p:nvPr/>
        </p:nvGrpSpPr>
        <p:grpSpPr>
          <a:xfrm>
            <a:off x="430242" y="192051"/>
            <a:ext cx="1132281" cy="1036289"/>
            <a:chOff x="-164200" y="1462250"/>
            <a:chExt cx="1037425" cy="949475"/>
          </a:xfrm>
        </p:grpSpPr>
        <p:sp>
          <p:nvSpPr>
            <p:cNvPr id="2141" name="Google Shape;2141;p17"/>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17"/>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17"/>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17"/>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17"/>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17"/>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17"/>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17"/>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17"/>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17"/>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17"/>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17"/>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17"/>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17"/>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17"/>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17"/>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17"/>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17"/>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17"/>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17"/>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17"/>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17"/>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17"/>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17"/>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17"/>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6" name="Google Shape;2166;p17"/>
          <p:cNvSpPr txBox="1"/>
          <p:nvPr/>
        </p:nvSpPr>
        <p:spPr>
          <a:xfrm>
            <a:off x="461184" y="2167211"/>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LUYỆN TẬP</a:t>
            </a:r>
            <a:endParaRPr/>
          </a:p>
        </p:txBody>
      </p:sp>
      <p:sp>
        <p:nvSpPr>
          <p:cNvPr id="2167" name="Google Shape;2167;p17"/>
          <p:cNvSpPr txBox="1"/>
          <p:nvPr/>
        </p:nvSpPr>
        <p:spPr>
          <a:xfrm>
            <a:off x="996382" y="1351980"/>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70C0"/>
                </a:solidFill>
                <a:latin typeface="Arial"/>
                <a:ea typeface="Arial"/>
                <a:cs typeface="Arial"/>
                <a:sym typeface="Arial"/>
              </a:rPr>
              <a:t>Hoạt động 3</a:t>
            </a:r>
            <a:endParaRPr/>
          </a:p>
        </p:txBody>
      </p:sp>
      <p:pic>
        <p:nvPicPr>
          <p:cNvPr id="2168" name="Google Shape;2168;p17"/>
          <p:cNvPicPr preferRelativeResize="0"/>
          <p:nvPr/>
        </p:nvPicPr>
        <p:blipFill rotWithShape="1">
          <a:blip r:embed="rId3">
            <a:alphaModFix/>
          </a:blip>
          <a:srcRect/>
          <a:stretch/>
        </p:blipFill>
        <p:spPr>
          <a:xfrm>
            <a:off x="622680" y="271947"/>
            <a:ext cx="818682" cy="818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20"/>
          <p:cNvSpPr/>
          <p:nvPr/>
        </p:nvSpPr>
        <p:spPr>
          <a:xfrm>
            <a:off x="755432" y="66592"/>
            <a:ext cx="7402286" cy="3067294"/>
          </a:xfrm>
          <a:prstGeom prst="horizontalScroll">
            <a:avLst>
              <a:gd name="adj" fmla="val 12500"/>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FF0000"/>
                </a:solidFill>
                <a:latin typeface="Arial"/>
                <a:ea typeface="Arial"/>
                <a:cs typeface="Arial"/>
                <a:sym typeface="Arial"/>
              </a:rPr>
              <a:t>Nhiệm</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vụ</a:t>
            </a:r>
            <a:r>
              <a:rPr lang="en-US" sz="2400" b="1" i="0" u="none" strike="noStrike" cap="none" dirty="0">
                <a:solidFill>
                  <a:srgbClr val="FF0000"/>
                </a:solidFill>
                <a:latin typeface="Arial"/>
                <a:ea typeface="Arial"/>
                <a:cs typeface="Arial"/>
                <a:sym typeface="Arial"/>
              </a:rPr>
              <a:t> 2: </a:t>
            </a:r>
            <a:endParaRPr dirty="0"/>
          </a:p>
          <a:p>
            <a:pPr lvl="0" algn="just"/>
            <a:r>
              <a:rPr lang="en-US" sz="2400" b="0" i="0" u="none" strike="noStrike" cap="none" dirty="0">
                <a:solidFill>
                  <a:srgbClr val="0070C0"/>
                </a:solidFill>
                <a:latin typeface="Times New Roman" pitchFamily="18" charset="0"/>
                <a:cs typeface="Times New Roman" pitchFamily="18" charset="0"/>
                <a:sym typeface="Arial"/>
              </a:rPr>
              <a:t>     </a:t>
            </a:r>
            <a:r>
              <a:rPr lang="en-US" sz="2400" b="0" i="0" u="none" strike="noStrike" cap="none" dirty="0" err="1">
                <a:solidFill>
                  <a:srgbClr val="0070C0"/>
                </a:solidFill>
                <a:latin typeface="Times New Roman" pitchFamily="18" charset="0"/>
                <a:cs typeface="Times New Roman" pitchFamily="18" charset="0"/>
                <a:sym typeface="Arial"/>
              </a:rPr>
              <a:t>Từ</a:t>
            </a:r>
            <a:r>
              <a:rPr lang="en-US" sz="2400" b="0" i="0" u="none" strike="noStrike" cap="none" dirty="0">
                <a:solidFill>
                  <a:srgbClr val="0070C0"/>
                </a:solidFill>
                <a:latin typeface="Times New Roman" pitchFamily="18" charset="0"/>
                <a:cs typeface="Times New Roman" pitchFamily="18" charset="0"/>
                <a:sym typeface="Arial"/>
              </a:rPr>
              <a:t> </a:t>
            </a:r>
            <a:r>
              <a:rPr lang="en-US" sz="2400" b="0" i="0" u="none" strike="noStrike" cap="none" dirty="0" err="1">
                <a:solidFill>
                  <a:srgbClr val="0070C0"/>
                </a:solidFill>
                <a:latin typeface="Times New Roman" pitchFamily="18" charset="0"/>
                <a:cs typeface="Times New Roman" pitchFamily="18" charset="0"/>
                <a:sym typeface="Arial"/>
              </a:rPr>
              <a:t>câu</a:t>
            </a:r>
            <a:r>
              <a:rPr lang="en-US" sz="2400" b="0" i="0" u="none" strike="noStrike" cap="none" dirty="0">
                <a:solidFill>
                  <a:srgbClr val="0070C0"/>
                </a:solidFill>
                <a:latin typeface="Times New Roman" pitchFamily="18" charset="0"/>
                <a:cs typeface="Times New Roman" pitchFamily="18" charset="0"/>
                <a:sym typeface="Arial"/>
              </a:rPr>
              <a:t> </a:t>
            </a:r>
            <a:r>
              <a:rPr lang="en-US" sz="2400" b="0" i="0" u="none" strike="noStrike" cap="none" dirty="0" err="1">
                <a:solidFill>
                  <a:srgbClr val="0070C0"/>
                </a:solidFill>
                <a:latin typeface="Times New Roman" pitchFamily="18" charset="0"/>
                <a:cs typeface="Times New Roman" pitchFamily="18" charset="0"/>
                <a:sym typeface="Arial"/>
              </a:rPr>
              <a:t>hát</a:t>
            </a:r>
            <a:r>
              <a:rPr lang="en-US" sz="2400" b="0" i="0"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Đừng</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hỏi</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Tổ</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quốc</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đã</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làm</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gì</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cho</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ta</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mà</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cần</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hỏi</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ta</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đã</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làm</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gì</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cho</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Tổ</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quốc</a:t>
            </a:r>
            <a:r>
              <a:rPr lang="en-US" sz="2400" b="0" i="1" u="none" strike="noStrike" cap="none" dirty="0">
                <a:solidFill>
                  <a:srgbClr val="0070C0"/>
                </a:solidFill>
                <a:latin typeface="Times New Roman" pitchFamily="18" charset="0"/>
                <a:cs typeface="Times New Roman" pitchFamily="18" charset="0"/>
                <a:sym typeface="Arial"/>
              </a:rPr>
              <a:t> </a:t>
            </a:r>
            <a:r>
              <a:rPr lang="en-US" sz="2400" b="0" i="1" u="none" strike="noStrike" cap="none" dirty="0" err="1">
                <a:solidFill>
                  <a:srgbClr val="0070C0"/>
                </a:solidFill>
                <a:latin typeface="Times New Roman" pitchFamily="18" charset="0"/>
                <a:cs typeface="Times New Roman" pitchFamily="18" charset="0"/>
                <a:sym typeface="Arial"/>
              </a:rPr>
              <a:t>hôm</a:t>
            </a:r>
            <a:r>
              <a:rPr lang="en-US" sz="2400" b="0" i="1" u="none" strike="noStrike" cap="none" dirty="0">
                <a:solidFill>
                  <a:srgbClr val="0070C0"/>
                </a:solidFill>
                <a:latin typeface="Times New Roman" pitchFamily="18" charset="0"/>
                <a:cs typeface="Times New Roman" pitchFamily="18" charset="0"/>
                <a:sym typeface="Arial"/>
              </a:rPr>
              <a:t> nay</a:t>
            </a:r>
            <a:r>
              <a:rPr lang="en-US" sz="2400" b="0" i="0" u="none" strike="noStrike" cap="none" dirty="0">
                <a:solidFill>
                  <a:srgbClr val="0070C0"/>
                </a:solidFill>
                <a:latin typeface="Times New Roman" pitchFamily="18" charset="0"/>
                <a:cs typeface="Times New Roman" pitchFamily="18" charset="0"/>
                <a:sym typeface="Arial"/>
              </a:rPr>
              <a:t>” </a:t>
            </a:r>
            <a:r>
              <a:rPr lang="en-US" sz="2400" b="0" i="0" u="none" strike="noStrike" cap="none" dirty="0" err="1">
                <a:solidFill>
                  <a:srgbClr val="0070C0"/>
                </a:solidFill>
                <a:latin typeface="Times New Roman" pitchFamily="18" charset="0"/>
                <a:cs typeface="Times New Roman" pitchFamily="18" charset="0"/>
                <a:sym typeface="Arial"/>
              </a:rPr>
              <a:t>trong</a:t>
            </a:r>
            <a:r>
              <a:rPr lang="en-US" sz="2400" b="0" i="0" u="none" strike="noStrike" cap="none" dirty="0">
                <a:solidFill>
                  <a:srgbClr val="0070C0"/>
                </a:solidFill>
                <a:latin typeface="Times New Roman" pitchFamily="18" charset="0"/>
                <a:cs typeface="Times New Roman" pitchFamily="18" charset="0"/>
                <a:sym typeface="Arial"/>
              </a:rPr>
              <a:t> ca </a:t>
            </a:r>
            <a:r>
              <a:rPr lang="en-US" sz="2400" b="0" i="0" u="none" strike="noStrike" cap="none" dirty="0" err="1">
                <a:solidFill>
                  <a:srgbClr val="0070C0"/>
                </a:solidFill>
                <a:latin typeface="Times New Roman" pitchFamily="18" charset="0"/>
                <a:cs typeface="Times New Roman" pitchFamily="18" charset="0"/>
                <a:sym typeface="Arial"/>
              </a:rPr>
              <a:t>khúc</a:t>
            </a:r>
            <a:r>
              <a:rPr lang="en-US" sz="2400" b="0" i="0" u="none" strike="noStrike" cap="none" dirty="0">
                <a:solidFill>
                  <a:srgbClr val="0070C0"/>
                </a:solidFill>
                <a:latin typeface="Times New Roman" pitchFamily="18" charset="0"/>
                <a:cs typeface="Times New Roman" pitchFamily="18" charset="0"/>
                <a:sym typeface="Arial"/>
              </a:rPr>
              <a:t> “</a:t>
            </a:r>
            <a:r>
              <a:rPr lang="en-US" sz="2400" b="1" i="0" u="none" strike="noStrike" cap="none" dirty="0" err="1">
                <a:solidFill>
                  <a:srgbClr val="0070C0"/>
                </a:solidFill>
                <a:latin typeface="Times New Roman" pitchFamily="18" charset="0"/>
                <a:cs typeface="Times New Roman" pitchFamily="18" charset="0"/>
                <a:sym typeface="Arial"/>
              </a:rPr>
              <a:t>Khát</a:t>
            </a:r>
            <a:r>
              <a:rPr lang="en-US" sz="2400" b="1" i="0" u="none" strike="noStrike" cap="none" dirty="0">
                <a:solidFill>
                  <a:srgbClr val="0070C0"/>
                </a:solidFill>
                <a:latin typeface="Times New Roman" pitchFamily="18" charset="0"/>
                <a:cs typeface="Times New Roman" pitchFamily="18" charset="0"/>
                <a:sym typeface="Arial"/>
              </a:rPr>
              <a:t> </a:t>
            </a:r>
            <a:r>
              <a:rPr lang="en-US" sz="2400" b="1" i="0" u="none" strike="noStrike" cap="none" dirty="0" err="1">
                <a:solidFill>
                  <a:srgbClr val="0070C0"/>
                </a:solidFill>
                <a:latin typeface="Times New Roman" pitchFamily="18" charset="0"/>
                <a:cs typeface="Times New Roman" pitchFamily="18" charset="0"/>
                <a:sym typeface="Arial"/>
              </a:rPr>
              <a:t>vọng</a:t>
            </a:r>
            <a:r>
              <a:rPr lang="en-US" sz="2400" b="1" i="0" u="none" strike="noStrike" cap="none" dirty="0">
                <a:solidFill>
                  <a:srgbClr val="0070C0"/>
                </a:solidFill>
                <a:latin typeface="Times New Roman" pitchFamily="18" charset="0"/>
                <a:cs typeface="Times New Roman" pitchFamily="18" charset="0"/>
                <a:sym typeface="Arial"/>
              </a:rPr>
              <a:t> </a:t>
            </a:r>
            <a:r>
              <a:rPr lang="en-US" sz="2400" b="1" i="0" u="none" strike="noStrike" cap="none" dirty="0" err="1">
                <a:solidFill>
                  <a:srgbClr val="0070C0"/>
                </a:solidFill>
                <a:latin typeface="Times New Roman" pitchFamily="18" charset="0"/>
                <a:cs typeface="Times New Roman" pitchFamily="18" charset="0"/>
                <a:sym typeface="Arial"/>
              </a:rPr>
              <a:t>tuổi</a:t>
            </a:r>
            <a:r>
              <a:rPr lang="en-US" sz="2400" b="1" i="0" u="none" strike="noStrike" cap="none" dirty="0">
                <a:solidFill>
                  <a:srgbClr val="0070C0"/>
                </a:solidFill>
                <a:latin typeface="Times New Roman" pitchFamily="18" charset="0"/>
                <a:cs typeface="Times New Roman" pitchFamily="18" charset="0"/>
                <a:sym typeface="Arial"/>
              </a:rPr>
              <a:t> </a:t>
            </a:r>
            <a:r>
              <a:rPr lang="en-US" sz="2400" b="1" i="0" u="none" strike="noStrike" cap="none" dirty="0" err="1">
                <a:solidFill>
                  <a:srgbClr val="0070C0"/>
                </a:solidFill>
                <a:latin typeface="Times New Roman" pitchFamily="18" charset="0"/>
                <a:cs typeface="Times New Roman" pitchFamily="18" charset="0"/>
                <a:sym typeface="Arial"/>
              </a:rPr>
              <a:t>trẻ</a:t>
            </a:r>
            <a:r>
              <a:rPr lang="en-US" sz="2400" b="1" i="0" u="none" strike="noStrike" cap="none" dirty="0">
                <a:solidFill>
                  <a:srgbClr val="0070C0"/>
                </a:solidFill>
                <a:latin typeface="Times New Roman" pitchFamily="18" charset="0"/>
                <a:cs typeface="Times New Roman" pitchFamily="18" charset="0"/>
                <a:sym typeface="Arial"/>
              </a:rPr>
              <a:t>” </a:t>
            </a:r>
            <a:r>
              <a:rPr lang="en-US" sz="2400" b="0" i="0" u="none" strike="noStrike" cap="none" dirty="0" err="1">
                <a:solidFill>
                  <a:srgbClr val="0070C0"/>
                </a:solidFill>
                <a:latin typeface="Times New Roman" pitchFamily="18" charset="0"/>
                <a:cs typeface="Times New Roman" pitchFamily="18" charset="0"/>
                <a:sym typeface="Arial"/>
              </a:rPr>
              <a:t>của</a:t>
            </a:r>
            <a:r>
              <a:rPr lang="en-US" sz="2400" b="0" i="0" u="none" strike="noStrike" cap="none" dirty="0">
                <a:solidFill>
                  <a:srgbClr val="0070C0"/>
                </a:solidFill>
                <a:latin typeface="Times New Roman" pitchFamily="18" charset="0"/>
                <a:cs typeface="Times New Roman" pitchFamily="18" charset="0"/>
                <a:sym typeface="Arial"/>
              </a:rPr>
              <a:t> </a:t>
            </a:r>
            <a:r>
              <a:rPr lang="en-US" sz="2400" b="0" i="0" u="none" strike="noStrike" cap="none" dirty="0" err="1">
                <a:solidFill>
                  <a:srgbClr val="0070C0"/>
                </a:solidFill>
                <a:latin typeface="Times New Roman" pitchFamily="18" charset="0"/>
                <a:cs typeface="Times New Roman" pitchFamily="18" charset="0"/>
                <a:sym typeface="Arial"/>
              </a:rPr>
              <a:t>nhạc</a:t>
            </a:r>
            <a:r>
              <a:rPr lang="en-US" sz="2400" b="0" i="0" u="none" strike="noStrike" cap="none" dirty="0">
                <a:solidFill>
                  <a:srgbClr val="0070C0"/>
                </a:solidFill>
                <a:latin typeface="Times New Roman" pitchFamily="18" charset="0"/>
                <a:cs typeface="Times New Roman" pitchFamily="18" charset="0"/>
                <a:sym typeface="Arial"/>
              </a:rPr>
              <a:t> </a:t>
            </a:r>
            <a:r>
              <a:rPr lang="en-US" sz="2400" b="0" i="0" u="none" strike="noStrike" cap="none" dirty="0" err="1">
                <a:solidFill>
                  <a:srgbClr val="0070C0"/>
                </a:solidFill>
                <a:latin typeface="Times New Roman" pitchFamily="18" charset="0"/>
                <a:cs typeface="Times New Roman" pitchFamily="18" charset="0"/>
                <a:sym typeface="Arial"/>
              </a:rPr>
              <a:t>sĩ</a:t>
            </a:r>
            <a:r>
              <a:rPr lang="en-US" sz="2400" b="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Vũ</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Hoàng</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em</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hãy</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viết</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bài</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thuyết</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trình</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về</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tinh</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thần</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cống</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hiến</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của</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tuổi</a:t>
            </a:r>
            <a:r>
              <a:rPr lang="en-US" sz="2400" i="0" u="none" strike="noStrike" cap="none" dirty="0">
                <a:solidFill>
                  <a:srgbClr val="0070C0"/>
                </a:solidFill>
                <a:latin typeface="Times New Roman" pitchFamily="18" charset="0"/>
                <a:cs typeface="Times New Roman" pitchFamily="18" charset="0"/>
                <a:sym typeface="Arial"/>
              </a:rPr>
              <a:t> </a:t>
            </a:r>
            <a:r>
              <a:rPr lang="en-US" sz="2400" i="0" u="none" strike="noStrike" cap="none" dirty="0" err="1">
                <a:solidFill>
                  <a:srgbClr val="0070C0"/>
                </a:solidFill>
                <a:latin typeface="Times New Roman" pitchFamily="18" charset="0"/>
                <a:cs typeface="Times New Roman" pitchFamily="18" charset="0"/>
                <a:sym typeface="Arial"/>
              </a:rPr>
              <a:t>trẻ</a:t>
            </a:r>
            <a:r>
              <a:rPr lang="en-US" sz="2400" i="0" u="none" strike="noStrike" cap="none" dirty="0">
                <a:solidFill>
                  <a:srgbClr val="0070C0"/>
                </a:solidFill>
                <a:latin typeface="Times New Roman" pitchFamily="18" charset="0"/>
                <a:cs typeface="Times New Roman" pitchFamily="18" charset="0"/>
                <a:sym typeface="Arial"/>
              </a:rPr>
              <a:t> </a:t>
            </a:r>
            <a:r>
              <a:rPr lang="en-US" sz="2400" dirty="0" err="1">
                <a:solidFill>
                  <a:srgbClr val="0070C0"/>
                </a:solidFill>
                <a:latin typeface="Times New Roman" pitchFamily="18" charset="0"/>
                <a:cs typeface="Times New Roman" pitchFamily="18" charset="0"/>
              </a:rPr>
              <a:t>quê</a:t>
            </a:r>
            <a:r>
              <a:rPr lang="en-US" sz="2400" dirty="0">
                <a:solidFill>
                  <a:srgbClr val="0070C0"/>
                </a:solidFill>
                <a:latin typeface="Times New Roman" pitchFamily="18" charset="0"/>
                <a:cs typeface="Times New Roman" pitchFamily="18" charset="0"/>
              </a:rPr>
              <a:t> h</a:t>
            </a:r>
            <a:r>
              <a:rPr lang="vi-VN" sz="2400" dirty="0">
                <a:solidFill>
                  <a:srgbClr val="0070C0"/>
                </a:solidFill>
                <a:latin typeface="Times New Roman" pitchFamily="18" charset="0"/>
                <a:cs typeface="Times New Roman" pitchFamily="18" charset="0"/>
              </a:rPr>
              <a:t>ươn</a:t>
            </a:r>
            <a:r>
              <a:rPr lang="en-US" sz="2400" dirty="0">
                <a:solidFill>
                  <a:srgbClr val="0070C0"/>
                </a:solidFill>
                <a:latin typeface="Times New Roman" pitchFamily="18" charset="0"/>
                <a:cs typeface="Times New Roman" pitchFamily="18" charset="0"/>
              </a:rPr>
              <a:t>g </a:t>
            </a:r>
            <a:r>
              <a:rPr lang="en-US" sz="2400" dirty="0" err="1">
                <a:solidFill>
                  <a:srgbClr val="0070C0"/>
                </a:solidFill>
                <a:latin typeface="Times New Roman" pitchFamily="18" charset="0"/>
                <a:cs typeface="Times New Roman" pitchFamily="18" charset="0"/>
              </a:rPr>
              <a:t>em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sau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bão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Bualoi</a:t>
            </a:r>
            <a:r>
              <a:rPr lang="en-US" sz="2400" dirty="0">
                <a:solidFill>
                  <a:srgbClr val="0070C0"/>
                </a:solidFill>
                <a:latin typeface="Times New Roman" pitchFamily="18" charset="0"/>
                <a:cs typeface="Times New Roman" pitchFamily="18" charset="0"/>
              </a:rPr>
              <a:t> v</a:t>
            </a:r>
            <a:r>
              <a:rPr lang="vi-VN" sz="2400" dirty="0">
                <a:solidFill>
                  <a:srgbClr val="0070C0"/>
                </a:solidFill>
                <a:latin typeface="Times New Roman" pitchFamily="18" charset="0"/>
                <a:cs typeface="Times New Roman" pitchFamily="18" charset="0"/>
              </a:rPr>
              <a:t>ừ</a:t>
            </a:r>
            <a:r>
              <a:rPr lang="en-US" sz="2400" dirty="0">
                <a:solidFill>
                  <a:srgbClr val="0070C0"/>
                </a:solidFill>
                <a:latin typeface="Times New Roman" pitchFamily="18" charset="0"/>
                <a:cs typeface="Times New Roman" pitchFamily="18" charset="0"/>
              </a:rPr>
              <a:t>a qua.</a:t>
            </a:r>
            <a:endParaRPr dirty="0">
              <a:solidFill>
                <a:srgbClr val="0070C0"/>
              </a:solidFill>
              <a:latin typeface="Times New Roman" pitchFamily="18" charset="0"/>
              <a:cs typeface="Times New Roman" pitchFamily="18" charset="0"/>
            </a:endParaRPr>
          </a:p>
        </p:txBody>
      </p:sp>
      <p:grpSp>
        <p:nvGrpSpPr>
          <p:cNvPr id="2307" name="Google Shape;2307;p20"/>
          <p:cNvGrpSpPr/>
          <p:nvPr/>
        </p:nvGrpSpPr>
        <p:grpSpPr>
          <a:xfrm>
            <a:off x="7337059" y="3168018"/>
            <a:ext cx="1766265" cy="1877379"/>
            <a:chOff x="3814081" y="25335"/>
            <a:chExt cx="1022174" cy="1147985"/>
          </a:xfrm>
        </p:grpSpPr>
        <p:sp>
          <p:nvSpPr>
            <p:cNvPr id="2308" name="Google Shape;2308;p20"/>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20"/>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20"/>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20"/>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20"/>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p20"/>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20"/>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20"/>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20"/>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p20"/>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p20"/>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20"/>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20"/>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20"/>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20"/>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20"/>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20"/>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5" name="Google Shape;2325;p20"/>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6" name="Google Shape;2326;p20"/>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p20"/>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20"/>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20"/>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20"/>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20"/>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20"/>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p20"/>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p20"/>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20"/>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20"/>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20"/>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20"/>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p20"/>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p20"/>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20"/>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20"/>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p20"/>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p20"/>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20"/>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20"/>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p20"/>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p20"/>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p20"/>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p20"/>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p20"/>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p20"/>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p20"/>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p20"/>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p20"/>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p20"/>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p20"/>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p20"/>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p20"/>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p20"/>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p20"/>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p20"/>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p20"/>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p20"/>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p20"/>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p20"/>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20"/>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p20"/>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p20"/>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p20"/>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20"/>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20"/>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3" name="Google Shape;2373;p20"/>
          <p:cNvGrpSpPr/>
          <p:nvPr/>
        </p:nvGrpSpPr>
        <p:grpSpPr>
          <a:xfrm>
            <a:off x="-166168" y="3034224"/>
            <a:ext cx="1323192" cy="2000908"/>
            <a:chOff x="7633326" y="3473715"/>
            <a:chExt cx="1003162" cy="1482424"/>
          </a:xfrm>
        </p:grpSpPr>
        <p:sp>
          <p:nvSpPr>
            <p:cNvPr id="2374" name="Google Shape;2374;p20"/>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20"/>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20"/>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20"/>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20"/>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20"/>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20"/>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20"/>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20"/>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20"/>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20"/>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20"/>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20"/>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20"/>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20"/>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20"/>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20"/>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20"/>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20"/>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20"/>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20"/>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20"/>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20"/>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20"/>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20"/>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20"/>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20"/>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20"/>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20"/>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20"/>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20"/>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20"/>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20"/>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20"/>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20"/>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20"/>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20"/>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20"/>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20"/>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20"/>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20"/>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20"/>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20"/>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20"/>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20"/>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20"/>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20"/>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20"/>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5"/>
        <p:cNvGrpSpPr/>
        <p:nvPr/>
      </p:nvGrpSpPr>
      <p:grpSpPr>
        <a:xfrm>
          <a:off x="0" y="0"/>
          <a:ext cx="0" cy="0"/>
          <a:chOff x="0" y="0"/>
          <a:chExt cx="0" cy="0"/>
        </a:xfrm>
      </p:grpSpPr>
      <p:pic>
        <p:nvPicPr>
          <p:cNvPr id="2426" name="Google Shape;2426;p21"/>
          <p:cNvPicPr preferRelativeResize="0"/>
          <p:nvPr/>
        </p:nvPicPr>
        <p:blipFill rotWithShape="1">
          <a:blip r:embed="rId3">
            <a:alphaModFix/>
          </a:blip>
          <a:srcRect/>
          <a:stretch/>
        </p:blipFill>
        <p:spPr>
          <a:xfrm>
            <a:off x="-519544" y="0"/>
            <a:ext cx="9980466" cy="5143500"/>
          </a:xfrm>
          <a:prstGeom prst="rect">
            <a:avLst/>
          </a:prstGeom>
          <a:noFill/>
          <a:ln>
            <a:noFill/>
          </a:ln>
        </p:spPr>
      </p:pic>
      <p:sp>
        <p:nvSpPr>
          <p:cNvPr id="2427" name="Google Shape;2427;p21"/>
          <p:cNvSpPr/>
          <p:nvPr/>
        </p:nvSpPr>
        <p:spPr>
          <a:xfrm>
            <a:off x="3712358" y="742620"/>
            <a:ext cx="4333009"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1" i="0" u="none" strike="noStrike" cap="none">
                <a:solidFill>
                  <a:srgbClr val="C00000"/>
                </a:solidFill>
                <a:latin typeface="Arial"/>
                <a:ea typeface="Arial"/>
                <a:cs typeface="Arial"/>
                <a:sym typeface="Arial"/>
              </a:rPr>
              <a:t>Nhiệm vụ 3: </a:t>
            </a:r>
            <a:r>
              <a:rPr lang="en-US" sz="1600" b="0" i="0" u="none" strike="noStrike" cap="none">
                <a:solidFill>
                  <a:srgbClr val="C00000"/>
                </a:solidFill>
                <a:latin typeface="Arial"/>
                <a:ea typeface="Arial"/>
                <a:cs typeface="Arial"/>
                <a:sym typeface="Arial"/>
              </a:rPr>
              <a:t>Dựa vào kế hoạch tham gia hoạt động cộng đồng của bản thân, em hãy xác định các đối tượng có thể tham gia và vận động họ cùng thực hiện.</a:t>
            </a:r>
            <a:endParaRPr sz="1600" b="0" i="0" u="none" strike="noStrike" cap="none">
              <a:solidFill>
                <a:srgbClr val="C00000"/>
              </a:solidFill>
              <a:latin typeface="Arial"/>
              <a:ea typeface="Arial"/>
              <a:cs typeface="Arial"/>
              <a:sym typeface="Arial"/>
            </a:endParaRPr>
          </a:p>
        </p:txBody>
      </p:sp>
      <p:pic>
        <p:nvPicPr>
          <p:cNvPr id="2428" name="Google Shape;2428;p21"/>
          <p:cNvPicPr preferRelativeResize="0"/>
          <p:nvPr/>
        </p:nvPicPr>
        <p:blipFill rotWithShape="1">
          <a:blip r:embed="rId4">
            <a:alphaModFix/>
          </a:blip>
          <a:srcRect/>
          <a:stretch/>
        </p:blipFill>
        <p:spPr>
          <a:xfrm>
            <a:off x="6248400" y="2571750"/>
            <a:ext cx="2438400" cy="2438400"/>
          </a:xfrm>
          <a:prstGeom prst="rect">
            <a:avLst/>
          </a:prstGeom>
          <a:noFill/>
          <a:ln>
            <a:noFill/>
          </a:ln>
        </p:spPr>
      </p:pic>
      <p:pic>
        <p:nvPicPr>
          <p:cNvPr id="2429" name="Google Shape;2429;p21"/>
          <p:cNvPicPr preferRelativeResize="0"/>
          <p:nvPr/>
        </p:nvPicPr>
        <p:blipFill rotWithShape="1">
          <a:blip r:embed="rId5">
            <a:alphaModFix/>
          </a:blip>
          <a:srcRect/>
          <a:stretch/>
        </p:blipFill>
        <p:spPr>
          <a:xfrm>
            <a:off x="1375064" y="1797626"/>
            <a:ext cx="2079914" cy="20799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grpSp>
        <p:nvGrpSpPr>
          <p:cNvPr id="2434" name="Google Shape;2434;p22"/>
          <p:cNvGrpSpPr/>
          <p:nvPr/>
        </p:nvGrpSpPr>
        <p:grpSpPr>
          <a:xfrm>
            <a:off x="375966" y="2061801"/>
            <a:ext cx="758563" cy="758428"/>
            <a:chOff x="6714640" y="951029"/>
            <a:chExt cx="404804" cy="404711"/>
          </a:xfrm>
        </p:grpSpPr>
        <p:sp>
          <p:nvSpPr>
            <p:cNvPr id="2435" name="Google Shape;2435;p22"/>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22"/>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22"/>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22"/>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22"/>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0" name="Google Shape;2440;p22"/>
          <p:cNvGrpSpPr/>
          <p:nvPr/>
        </p:nvGrpSpPr>
        <p:grpSpPr>
          <a:xfrm rot="-1473203">
            <a:off x="655760" y="951049"/>
            <a:ext cx="1520006" cy="758412"/>
            <a:chOff x="3928210" y="1337178"/>
            <a:chExt cx="913545" cy="455852"/>
          </a:xfrm>
        </p:grpSpPr>
        <p:sp>
          <p:nvSpPr>
            <p:cNvPr id="2441" name="Google Shape;2441;p22"/>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22"/>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22"/>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22"/>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22"/>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6" name="Google Shape;2446;p22"/>
          <p:cNvGrpSpPr/>
          <p:nvPr/>
        </p:nvGrpSpPr>
        <p:grpSpPr>
          <a:xfrm>
            <a:off x="3971065" y="3127031"/>
            <a:ext cx="807216" cy="884562"/>
            <a:chOff x="7969377" y="2856516"/>
            <a:chExt cx="402682" cy="441266"/>
          </a:xfrm>
        </p:grpSpPr>
        <p:sp>
          <p:nvSpPr>
            <p:cNvPr id="2447" name="Google Shape;2447;p2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2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2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2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2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2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2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2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2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2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2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8" name="Google Shape;2458;p22"/>
          <p:cNvGrpSpPr/>
          <p:nvPr/>
        </p:nvGrpSpPr>
        <p:grpSpPr>
          <a:xfrm>
            <a:off x="910745" y="2882557"/>
            <a:ext cx="537505" cy="831775"/>
            <a:chOff x="7706772" y="521151"/>
            <a:chExt cx="268136" cy="414933"/>
          </a:xfrm>
        </p:grpSpPr>
        <p:sp>
          <p:nvSpPr>
            <p:cNvPr id="2459" name="Google Shape;2459;p22"/>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22"/>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22"/>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22"/>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22"/>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22"/>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5" name="Google Shape;2465;p22"/>
          <p:cNvGrpSpPr/>
          <p:nvPr/>
        </p:nvGrpSpPr>
        <p:grpSpPr>
          <a:xfrm>
            <a:off x="6784354" y="3127030"/>
            <a:ext cx="487245" cy="533932"/>
            <a:chOff x="7969377" y="2856516"/>
            <a:chExt cx="402682" cy="441266"/>
          </a:xfrm>
        </p:grpSpPr>
        <p:sp>
          <p:nvSpPr>
            <p:cNvPr id="2466" name="Google Shape;2466;p2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2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2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2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2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2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2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2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2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2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2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7" name="Google Shape;2477;p22"/>
          <p:cNvGrpSpPr/>
          <p:nvPr/>
        </p:nvGrpSpPr>
        <p:grpSpPr>
          <a:xfrm>
            <a:off x="1553858" y="2419430"/>
            <a:ext cx="1793615" cy="2589804"/>
            <a:chOff x="1139650" y="2290925"/>
            <a:chExt cx="1639425" cy="2312575"/>
          </a:xfrm>
        </p:grpSpPr>
        <p:sp>
          <p:nvSpPr>
            <p:cNvPr id="2478" name="Google Shape;2478;p22"/>
            <p:cNvSpPr/>
            <p:nvPr/>
          </p:nvSpPr>
          <p:spPr>
            <a:xfrm>
              <a:off x="1139650" y="2290925"/>
              <a:ext cx="1639425" cy="2312575"/>
            </a:xfrm>
            <a:custGeom>
              <a:avLst/>
              <a:gdLst/>
              <a:ahLst/>
              <a:cxnLst/>
              <a:rect l="l" t="t" r="r" b="b"/>
              <a:pathLst>
                <a:path w="65577" h="92503" extrusionOk="0">
                  <a:moveTo>
                    <a:pt x="34744" y="1"/>
                  </a:moveTo>
                  <a:cubicBezTo>
                    <a:pt x="34190" y="1"/>
                    <a:pt x="33636" y="57"/>
                    <a:pt x="33096" y="168"/>
                  </a:cubicBezTo>
                  <a:cubicBezTo>
                    <a:pt x="30971" y="597"/>
                    <a:pt x="30024" y="2016"/>
                    <a:pt x="28277" y="2990"/>
                  </a:cubicBezTo>
                  <a:cubicBezTo>
                    <a:pt x="27702" y="3316"/>
                    <a:pt x="27014" y="3346"/>
                    <a:pt x="26360" y="3442"/>
                  </a:cubicBezTo>
                  <a:cubicBezTo>
                    <a:pt x="24928" y="3650"/>
                    <a:pt x="23247" y="4302"/>
                    <a:pt x="22209" y="5359"/>
                  </a:cubicBezTo>
                  <a:cubicBezTo>
                    <a:pt x="21251" y="6331"/>
                    <a:pt x="21013" y="7779"/>
                    <a:pt x="20205" y="8858"/>
                  </a:cubicBezTo>
                  <a:cubicBezTo>
                    <a:pt x="19775" y="9428"/>
                    <a:pt x="19203" y="9866"/>
                    <a:pt x="18718" y="10386"/>
                  </a:cubicBezTo>
                  <a:cubicBezTo>
                    <a:pt x="17171" y="12042"/>
                    <a:pt x="16596" y="14545"/>
                    <a:pt x="17267" y="16711"/>
                  </a:cubicBezTo>
                  <a:cubicBezTo>
                    <a:pt x="18031" y="19169"/>
                    <a:pt x="19783" y="21078"/>
                    <a:pt x="18705" y="23788"/>
                  </a:cubicBezTo>
                  <a:cubicBezTo>
                    <a:pt x="18417" y="24511"/>
                    <a:pt x="17943" y="25190"/>
                    <a:pt x="17259" y="25560"/>
                  </a:cubicBezTo>
                  <a:cubicBezTo>
                    <a:pt x="16837" y="25789"/>
                    <a:pt x="16370" y="25883"/>
                    <a:pt x="15891" y="25883"/>
                  </a:cubicBezTo>
                  <a:cubicBezTo>
                    <a:pt x="15256" y="25883"/>
                    <a:pt x="14601" y="25717"/>
                    <a:pt x="14006" y="25483"/>
                  </a:cubicBezTo>
                  <a:cubicBezTo>
                    <a:pt x="12960" y="25075"/>
                    <a:pt x="11988" y="24470"/>
                    <a:pt x="10904" y="24196"/>
                  </a:cubicBezTo>
                  <a:cubicBezTo>
                    <a:pt x="10348" y="24055"/>
                    <a:pt x="9809" y="23989"/>
                    <a:pt x="9289" y="23989"/>
                  </a:cubicBezTo>
                  <a:cubicBezTo>
                    <a:pt x="3362" y="23989"/>
                    <a:pt x="1" y="32629"/>
                    <a:pt x="2181" y="37503"/>
                  </a:cubicBezTo>
                  <a:cubicBezTo>
                    <a:pt x="3235" y="39852"/>
                    <a:pt x="5198" y="40635"/>
                    <a:pt x="7435" y="41618"/>
                  </a:cubicBezTo>
                  <a:cubicBezTo>
                    <a:pt x="9261" y="42418"/>
                    <a:pt x="10644" y="43461"/>
                    <a:pt x="12049" y="44879"/>
                  </a:cubicBezTo>
                  <a:cubicBezTo>
                    <a:pt x="13615" y="46464"/>
                    <a:pt x="15293" y="47905"/>
                    <a:pt x="16930" y="49402"/>
                  </a:cubicBezTo>
                  <a:cubicBezTo>
                    <a:pt x="17911" y="50298"/>
                    <a:pt x="19745" y="51114"/>
                    <a:pt x="20205" y="52411"/>
                  </a:cubicBezTo>
                  <a:cubicBezTo>
                    <a:pt x="20350" y="52822"/>
                    <a:pt x="20350" y="53263"/>
                    <a:pt x="20347" y="53698"/>
                  </a:cubicBezTo>
                  <a:cubicBezTo>
                    <a:pt x="20334" y="59530"/>
                    <a:pt x="20323" y="65362"/>
                    <a:pt x="20315" y="71191"/>
                  </a:cubicBezTo>
                  <a:cubicBezTo>
                    <a:pt x="20309" y="72946"/>
                    <a:pt x="20306" y="74699"/>
                    <a:pt x="20399" y="76451"/>
                  </a:cubicBezTo>
                  <a:cubicBezTo>
                    <a:pt x="20542" y="79137"/>
                    <a:pt x="19898" y="79945"/>
                    <a:pt x="17919" y="81593"/>
                  </a:cubicBezTo>
                  <a:cubicBezTo>
                    <a:pt x="15225" y="83824"/>
                    <a:pt x="15006" y="88287"/>
                    <a:pt x="17601" y="90683"/>
                  </a:cubicBezTo>
                  <a:cubicBezTo>
                    <a:pt x="19045" y="92012"/>
                    <a:pt x="21113" y="92502"/>
                    <a:pt x="23290" y="92502"/>
                  </a:cubicBezTo>
                  <a:cubicBezTo>
                    <a:pt x="26036" y="92502"/>
                    <a:pt x="28956" y="91722"/>
                    <a:pt x="31015" y="90864"/>
                  </a:cubicBezTo>
                  <a:cubicBezTo>
                    <a:pt x="31716" y="90571"/>
                    <a:pt x="32369" y="90458"/>
                    <a:pt x="33024" y="90458"/>
                  </a:cubicBezTo>
                  <a:cubicBezTo>
                    <a:pt x="33787" y="90458"/>
                    <a:pt x="34553" y="90611"/>
                    <a:pt x="35404" y="90815"/>
                  </a:cubicBezTo>
                  <a:cubicBezTo>
                    <a:pt x="37713" y="91374"/>
                    <a:pt x="40564" y="92079"/>
                    <a:pt x="43278" y="92079"/>
                  </a:cubicBezTo>
                  <a:cubicBezTo>
                    <a:pt x="45481" y="92079"/>
                    <a:pt x="47593" y="91615"/>
                    <a:pt x="49255" y="90231"/>
                  </a:cubicBezTo>
                  <a:cubicBezTo>
                    <a:pt x="51133" y="88662"/>
                    <a:pt x="51763" y="86289"/>
                    <a:pt x="50969" y="83989"/>
                  </a:cubicBezTo>
                  <a:cubicBezTo>
                    <a:pt x="50583" y="82872"/>
                    <a:pt x="49907" y="81642"/>
                    <a:pt x="48976" y="80881"/>
                  </a:cubicBezTo>
                  <a:cubicBezTo>
                    <a:pt x="48108" y="80164"/>
                    <a:pt x="47002" y="79917"/>
                    <a:pt x="46577" y="78737"/>
                  </a:cubicBezTo>
                  <a:cubicBezTo>
                    <a:pt x="46372" y="78160"/>
                    <a:pt x="46416" y="77530"/>
                    <a:pt x="46462" y="76916"/>
                  </a:cubicBezTo>
                  <a:cubicBezTo>
                    <a:pt x="46991" y="69538"/>
                    <a:pt x="47043" y="61797"/>
                    <a:pt x="46205" y="54437"/>
                  </a:cubicBezTo>
                  <a:cubicBezTo>
                    <a:pt x="46013" y="52762"/>
                    <a:pt x="46235" y="51327"/>
                    <a:pt x="48059" y="50905"/>
                  </a:cubicBezTo>
                  <a:cubicBezTo>
                    <a:pt x="50819" y="50270"/>
                    <a:pt x="52158" y="47576"/>
                    <a:pt x="53811" y="45547"/>
                  </a:cubicBezTo>
                  <a:cubicBezTo>
                    <a:pt x="55728" y="43195"/>
                    <a:pt x="57825" y="40961"/>
                    <a:pt x="60284" y="39168"/>
                  </a:cubicBezTo>
                  <a:cubicBezTo>
                    <a:pt x="63022" y="37172"/>
                    <a:pt x="65412" y="35600"/>
                    <a:pt x="65508" y="31890"/>
                  </a:cubicBezTo>
                  <a:cubicBezTo>
                    <a:pt x="65576" y="29204"/>
                    <a:pt x="64621" y="26455"/>
                    <a:pt x="62754" y="24555"/>
                  </a:cubicBezTo>
                  <a:cubicBezTo>
                    <a:pt x="60558" y="22332"/>
                    <a:pt x="57757" y="22707"/>
                    <a:pt x="55063" y="21842"/>
                  </a:cubicBezTo>
                  <a:cubicBezTo>
                    <a:pt x="55027" y="21831"/>
                    <a:pt x="55629" y="19665"/>
                    <a:pt x="55654" y="19542"/>
                  </a:cubicBezTo>
                  <a:cubicBezTo>
                    <a:pt x="56062" y="17505"/>
                    <a:pt x="55939" y="15353"/>
                    <a:pt x="55038" y="13463"/>
                  </a:cubicBezTo>
                  <a:cubicBezTo>
                    <a:pt x="54258" y="11823"/>
                    <a:pt x="52650" y="10802"/>
                    <a:pt x="51517" y="9436"/>
                  </a:cubicBezTo>
                  <a:cubicBezTo>
                    <a:pt x="50178" y="7818"/>
                    <a:pt x="49584" y="5742"/>
                    <a:pt x="48165" y="4157"/>
                  </a:cubicBezTo>
                  <a:cubicBezTo>
                    <a:pt x="47013" y="2867"/>
                    <a:pt x="45403" y="1879"/>
                    <a:pt x="43672" y="1862"/>
                  </a:cubicBezTo>
                  <a:cubicBezTo>
                    <a:pt x="43654" y="1862"/>
                    <a:pt x="43635" y="1862"/>
                    <a:pt x="43616" y="1862"/>
                  </a:cubicBezTo>
                  <a:cubicBezTo>
                    <a:pt x="42816" y="1862"/>
                    <a:pt x="42001" y="2057"/>
                    <a:pt x="41211" y="2057"/>
                  </a:cubicBezTo>
                  <a:cubicBezTo>
                    <a:pt x="40862" y="2057"/>
                    <a:pt x="40518" y="2019"/>
                    <a:pt x="40181" y="1909"/>
                  </a:cubicBezTo>
                  <a:cubicBezTo>
                    <a:pt x="39612" y="1726"/>
                    <a:pt x="39130" y="1350"/>
                    <a:pt x="38615" y="1044"/>
                  </a:cubicBezTo>
                  <a:cubicBezTo>
                    <a:pt x="37453" y="338"/>
                    <a:pt x="36099" y="1"/>
                    <a:pt x="3474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22"/>
            <p:cNvSpPr/>
            <p:nvPr/>
          </p:nvSpPr>
          <p:spPr>
            <a:xfrm>
              <a:off x="1285550" y="3015525"/>
              <a:ext cx="495525" cy="409500"/>
            </a:xfrm>
            <a:custGeom>
              <a:avLst/>
              <a:gdLst/>
              <a:ahLst/>
              <a:cxnLst/>
              <a:rect l="l" t="t" r="r" b="b"/>
              <a:pathLst>
                <a:path w="19821" h="16380" extrusionOk="0">
                  <a:moveTo>
                    <a:pt x="3723" y="0"/>
                  </a:moveTo>
                  <a:cubicBezTo>
                    <a:pt x="2471" y="0"/>
                    <a:pt x="3994" y="2039"/>
                    <a:pt x="4641" y="3073"/>
                  </a:cubicBezTo>
                  <a:cubicBezTo>
                    <a:pt x="4115" y="2624"/>
                    <a:pt x="3540" y="2241"/>
                    <a:pt x="2927" y="1909"/>
                  </a:cubicBezTo>
                  <a:cubicBezTo>
                    <a:pt x="2682" y="1781"/>
                    <a:pt x="2089" y="1364"/>
                    <a:pt x="1666" y="1364"/>
                  </a:cubicBezTo>
                  <a:cubicBezTo>
                    <a:pt x="1532" y="1364"/>
                    <a:pt x="1414" y="1406"/>
                    <a:pt x="1331" y="1512"/>
                  </a:cubicBezTo>
                  <a:cubicBezTo>
                    <a:pt x="1002" y="1934"/>
                    <a:pt x="1640" y="2701"/>
                    <a:pt x="1906" y="2985"/>
                  </a:cubicBezTo>
                  <a:cubicBezTo>
                    <a:pt x="2399" y="3511"/>
                    <a:pt x="2979" y="3988"/>
                    <a:pt x="3548" y="4445"/>
                  </a:cubicBezTo>
                  <a:cubicBezTo>
                    <a:pt x="3067" y="4220"/>
                    <a:pt x="2574" y="4020"/>
                    <a:pt x="2064" y="3875"/>
                  </a:cubicBezTo>
                  <a:cubicBezTo>
                    <a:pt x="1836" y="3807"/>
                    <a:pt x="1487" y="3718"/>
                    <a:pt x="1169" y="3718"/>
                  </a:cubicBezTo>
                  <a:cubicBezTo>
                    <a:pt x="900" y="3718"/>
                    <a:pt x="653" y="3781"/>
                    <a:pt x="515" y="3974"/>
                  </a:cubicBezTo>
                  <a:cubicBezTo>
                    <a:pt x="0" y="4694"/>
                    <a:pt x="2043" y="5554"/>
                    <a:pt x="2891" y="5953"/>
                  </a:cubicBezTo>
                  <a:cubicBezTo>
                    <a:pt x="2636" y="5877"/>
                    <a:pt x="2062" y="5802"/>
                    <a:pt x="1610" y="5802"/>
                  </a:cubicBezTo>
                  <a:cubicBezTo>
                    <a:pt x="1368" y="5802"/>
                    <a:pt x="1162" y="5823"/>
                    <a:pt x="1057" y="5877"/>
                  </a:cubicBezTo>
                  <a:cubicBezTo>
                    <a:pt x="750" y="6038"/>
                    <a:pt x="687" y="6340"/>
                    <a:pt x="876" y="6611"/>
                  </a:cubicBezTo>
                  <a:cubicBezTo>
                    <a:pt x="1260" y="7172"/>
                    <a:pt x="2719" y="7739"/>
                    <a:pt x="3362" y="7906"/>
                  </a:cubicBezTo>
                  <a:cubicBezTo>
                    <a:pt x="4093" y="8103"/>
                    <a:pt x="4956" y="8300"/>
                    <a:pt x="5498" y="8398"/>
                  </a:cubicBezTo>
                  <a:cubicBezTo>
                    <a:pt x="6021" y="9015"/>
                    <a:pt x="8764" y="12319"/>
                    <a:pt x="12389" y="14474"/>
                  </a:cubicBezTo>
                  <a:cubicBezTo>
                    <a:pt x="14236" y="15575"/>
                    <a:pt x="16312" y="16380"/>
                    <a:pt x="18437" y="16380"/>
                  </a:cubicBezTo>
                  <a:cubicBezTo>
                    <a:pt x="18897" y="16380"/>
                    <a:pt x="19358" y="16342"/>
                    <a:pt x="19820" y="16262"/>
                  </a:cubicBezTo>
                  <a:lnTo>
                    <a:pt x="19642" y="10548"/>
                  </a:lnTo>
                  <a:cubicBezTo>
                    <a:pt x="19642" y="10548"/>
                    <a:pt x="19181" y="10637"/>
                    <a:pt x="18394" y="10637"/>
                  </a:cubicBezTo>
                  <a:cubicBezTo>
                    <a:pt x="17547" y="10637"/>
                    <a:pt x="16323" y="10534"/>
                    <a:pt x="14889" y="10107"/>
                  </a:cubicBezTo>
                  <a:cubicBezTo>
                    <a:pt x="12973" y="9540"/>
                    <a:pt x="10678" y="8390"/>
                    <a:pt x="8414" y="6126"/>
                  </a:cubicBezTo>
                  <a:cubicBezTo>
                    <a:pt x="8649" y="5357"/>
                    <a:pt x="8805" y="4560"/>
                    <a:pt x="8929" y="3763"/>
                  </a:cubicBezTo>
                  <a:cubicBezTo>
                    <a:pt x="9008" y="3251"/>
                    <a:pt x="9312" y="2276"/>
                    <a:pt x="8907" y="1833"/>
                  </a:cubicBezTo>
                  <a:cubicBezTo>
                    <a:pt x="8774" y="1689"/>
                    <a:pt x="8647" y="1627"/>
                    <a:pt x="8524" y="1627"/>
                  </a:cubicBezTo>
                  <a:cubicBezTo>
                    <a:pt x="7870" y="1627"/>
                    <a:pt x="7376" y="3408"/>
                    <a:pt x="7212" y="4026"/>
                  </a:cubicBezTo>
                  <a:cubicBezTo>
                    <a:pt x="6779" y="3125"/>
                    <a:pt x="6100" y="2534"/>
                    <a:pt x="5572" y="1690"/>
                  </a:cubicBezTo>
                  <a:cubicBezTo>
                    <a:pt x="5230" y="1143"/>
                    <a:pt x="4559" y="59"/>
                    <a:pt x="3820" y="4"/>
                  </a:cubicBezTo>
                  <a:cubicBezTo>
                    <a:pt x="3786" y="1"/>
                    <a:pt x="3753" y="0"/>
                    <a:pt x="3723"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22"/>
            <p:cNvSpPr/>
            <p:nvPr/>
          </p:nvSpPr>
          <p:spPr>
            <a:xfrm>
              <a:off x="1425925" y="3122025"/>
              <a:ext cx="36925" cy="43575"/>
            </a:xfrm>
            <a:custGeom>
              <a:avLst/>
              <a:gdLst/>
              <a:ahLst/>
              <a:cxnLst/>
              <a:rect l="l" t="t" r="r" b="b"/>
              <a:pathLst>
                <a:path w="1477" h="1743" extrusionOk="0">
                  <a:moveTo>
                    <a:pt x="1274" y="1"/>
                  </a:moveTo>
                  <a:cubicBezTo>
                    <a:pt x="915" y="1"/>
                    <a:pt x="551" y="199"/>
                    <a:pt x="316" y="530"/>
                  </a:cubicBezTo>
                  <a:cubicBezTo>
                    <a:pt x="124" y="798"/>
                    <a:pt x="20" y="1160"/>
                    <a:pt x="6" y="1565"/>
                  </a:cubicBezTo>
                  <a:cubicBezTo>
                    <a:pt x="1" y="1661"/>
                    <a:pt x="75" y="1740"/>
                    <a:pt x="170" y="1743"/>
                  </a:cubicBezTo>
                  <a:lnTo>
                    <a:pt x="176" y="1743"/>
                  </a:lnTo>
                  <a:cubicBezTo>
                    <a:pt x="269" y="1743"/>
                    <a:pt x="348" y="1672"/>
                    <a:pt x="348" y="1578"/>
                  </a:cubicBezTo>
                  <a:cubicBezTo>
                    <a:pt x="357" y="1239"/>
                    <a:pt x="444" y="943"/>
                    <a:pt x="598" y="727"/>
                  </a:cubicBezTo>
                  <a:cubicBezTo>
                    <a:pt x="762" y="492"/>
                    <a:pt x="1023" y="343"/>
                    <a:pt x="1270" y="343"/>
                  </a:cubicBezTo>
                  <a:cubicBezTo>
                    <a:pt x="1278" y="343"/>
                    <a:pt x="1287" y="343"/>
                    <a:pt x="1296" y="344"/>
                  </a:cubicBezTo>
                  <a:cubicBezTo>
                    <a:pt x="1298" y="344"/>
                    <a:pt x="1299" y="344"/>
                    <a:pt x="1301" y="344"/>
                  </a:cubicBezTo>
                  <a:cubicBezTo>
                    <a:pt x="1395" y="344"/>
                    <a:pt x="1471" y="273"/>
                    <a:pt x="1474" y="179"/>
                  </a:cubicBezTo>
                  <a:cubicBezTo>
                    <a:pt x="1476" y="84"/>
                    <a:pt x="1405" y="4"/>
                    <a:pt x="1309" y="1"/>
                  </a:cubicBezTo>
                  <a:cubicBezTo>
                    <a:pt x="1298" y="1"/>
                    <a:pt x="1286"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22"/>
            <p:cNvSpPr/>
            <p:nvPr/>
          </p:nvSpPr>
          <p:spPr>
            <a:xfrm>
              <a:off x="1595000" y="3268200"/>
              <a:ext cx="185800" cy="157150"/>
            </a:xfrm>
            <a:custGeom>
              <a:avLst/>
              <a:gdLst/>
              <a:ahLst/>
              <a:cxnLst/>
              <a:rect l="l" t="t" r="r" b="b"/>
              <a:pathLst>
                <a:path w="7432" h="6286" extrusionOk="0">
                  <a:moveTo>
                    <a:pt x="2511" y="0"/>
                  </a:moveTo>
                  <a:cubicBezTo>
                    <a:pt x="2213" y="1207"/>
                    <a:pt x="1717" y="2363"/>
                    <a:pt x="967" y="3349"/>
                  </a:cubicBezTo>
                  <a:cubicBezTo>
                    <a:pt x="680" y="3721"/>
                    <a:pt x="354" y="4069"/>
                    <a:pt x="1" y="4381"/>
                  </a:cubicBezTo>
                  <a:cubicBezTo>
                    <a:pt x="1848" y="5482"/>
                    <a:pt x="3925" y="6286"/>
                    <a:pt x="6052" y="6286"/>
                  </a:cubicBezTo>
                  <a:cubicBezTo>
                    <a:pt x="6510" y="6286"/>
                    <a:pt x="6970" y="6248"/>
                    <a:pt x="7431" y="6169"/>
                  </a:cubicBezTo>
                  <a:lnTo>
                    <a:pt x="7264" y="441"/>
                  </a:lnTo>
                  <a:cubicBezTo>
                    <a:pt x="7264" y="441"/>
                    <a:pt x="6803" y="530"/>
                    <a:pt x="6015" y="530"/>
                  </a:cubicBezTo>
                  <a:cubicBezTo>
                    <a:pt x="5168" y="530"/>
                    <a:pt x="3944" y="427"/>
                    <a:pt x="2511"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22"/>
            <p:cNvSpPr/>
            <p:nvPr/>
          </p:nvSpPr>
          <p:spPr>
            <a:xfrm>
              <a:off x="2195250" y="2959275"/>
              <a:ext cx="470200" cy="452200"/>
            </a:xfrm>
            <a:custGeom>
              <a:avLst/>
              <a:gdLst/>
              <a:ahLst/>
              <a:cxnLst/>
              <a:rect l="l" t="t" r="r" b="b"/>
              <a:pathLst>
                <a:path w="18808" h="18088" extrusionOk="0">
                  <a:moveTo>
                    <a:pt x="14664" y="0"/>
                  </a:moveTo>
                  <a:cubicBezTo>
                    <a:pt x="14603" y="0"/>
                    <a:pt x="14534" y="7"/>
                    <a:pt x="14457" y="22"/>
                  </a:cubicBezTo>
                  <a:cubicBezTo>
                    <a:pt x="13728" y="162"/>
                    <a:pt x="13189" y="1320"/>
                    <a:pt x="12915" y="1906"/>
                  </a:cubicBezTo>
                  <a:cubicBezTo>
                    <a:pt x="12496" y="2804"/>
                    <a:pt x="11888" y="3472"/>
                    <a:pt x="11568" y="4417"/>
                  </a:cubicBezTo>
                  <a:cubicBezTo>
                    <a:pt x="11336" y="3839"/>
                    <a:pt x="10659" y="2192"/>
                    <a:pt x="10021" y="2192"/>
                  </a:cubicBezTo>
                  <a:cubicBezTo>
                    <a:pt x="9886" y="2192"/>
                    <a:pt x="9752" y="2267"/>
                    <a:pt x="9624" y="2443"/>
                  </a:cubicBezTo>
                  <a:cubicBezTo>
                    <a:pt x="9271" y="2933"/>
                    <a:pt x="9693" y="3866"/>
                    <a:pt x="9829" y="4362"/>
                  </a:cubicBezTo>
                  <a:cubicBezTo>
                    <a:pt x="10046" y="5140"/>
                    <a:pt x="10295" y="5909"/>
                    <a:pt x="10623" y="6646"/>
                  </a:cubicBezTo>
                  <a:cubicBezTo>
                    <a:pt x="8641" y="9156"/>
                    <a:pt x="6503" y="10575"/>
                    <a:pt x="4668" y="11366"/>
                  </a:cubicBezTo>
                  <a:cubicBezTo>
                    <a:pt x="2546" y="12282"/>
                    <a:pt x="829" y="12374"/>
                    <a:pt x="229" y="12374"/>
                  </a:cubicBezTo>
                  <a:cubicBezTo>
                    <a:pt x="80" y="12374"/>
                    <a:pt x="0" y="12368"/>
                    <a:pt x="0" y="12368"/>
                  </a:cubicBezTo>
                  <a:lnTo>
                    <a:pt x="0" y="12368"/>
                  </a:lnTo>
                  <a:lnTo>
                    <a:pt x="504" y="18077"/>
                  </a:lnTo>
                  <a:cubicBezTo>
                    <a:pt x="644" y="18084"/>
                    <a:pt x="783" y="18088"/>
                    <a:pt x="922" y="18088"/>
                  </a:cubicBezTo>
                  <a:cubicBezTo>
                    <a:pt x="3403" y="18088"/>
                    <a:pt x="5709" y="16930"/>
                    <a:pt x="7669" y="15421"/>
                  </a:cubicBezTo>
                  <a:cubicBezTo>
                    <a:pt x="11015" y="12847"/>
                    <a:pt x="13348" y="9244"/>
                    <a:pt x="13794" y="8568"/>
                  </a:cubicBezTo>
                  <a:cubicBezTo>
                    <a:pt x="14317" y="8403"/>
                    <a:pt x="15149" y="8108"/>
                    <a:pt x="15856" y="7826"/>
                  </a:cubicBezTo>
                  <a:cubicBezTo>
                    <a:pt x="16477" y="7579"/>
                    <a:pt x="17855" y="6843"/>
                    <a:pt x="18169" y="6240"/>
                  </a:cubicBezTo>
                  <a:cubicBezTo>
                    <a:pt x="18325" y="5950"/>
                    <a:pt x="18224" y="5660"/>
                    <a:pt x="17901" y="5534"/>
                  </a:cubicBezTo>
                  <a:cubicBezTo>
                    <a:pt x="17843" y="5512"/>
                    <a:pt x="17758" y="5503"/>
                    <a:pt x="17656" y="5503"/>
                  </a:cubicBezTo>
                  <a:cubicBezTo>
                    <a:pt x="17199" y="5503"/>
                    <a:pt x="16397" y="5692"/>
                    <a:pt x="16086" y="5824"/>
                  </a:cubicBezTo>
                  <a:cubicBezTo>
                    <a:pt x="16880" y="5329"/>
                    <a:pt x="18807" y="4228"/>
                    <a:pt x="18210" y="3576"/>
                  </a:cubicBezTo>
                  <a:cubicBezTo>
                    <a:pt x="18086" y="3440"/>
                    <a:pt x="17902" y="3389"/>
                    <a:pt x="17700" y="3389"/>
                  </a:cubicBezTo>
                  <a:cubicBezTo>
                    <a:pt x="17340" y="3389"/>
                    <a:pt x="16919" y="3549"/>
                    <a:pt x="16661" y="3661"/>
                  </a:cubicBezTo>
                  <a:cubicBezTo>
                    <a:pt x="16171" y="3866"/>
                    <a:pt x="15705" y="4124"/>
                    <a:pt x="15253" y="4403"/>
                  </a:cubicBezTo>
                  <a:cubicBezTo>
                    <a:pt x="15768" y="3880"/>
                    <a:pt x="16280" y="3338"/>
                    <a:pt x="16713" y="2758"/>
                  </a:cubicBezTo>
                  <a:cubicBezTo>
                    <a:pt x="16946" y="2443"/>
                    <a:pt x="17485" y="1605"/>
                    <a:pt x="17110" y="1227"/>
                  </a:cubicBezTo>
                  <a:cubicBezTo>
                    <a:pt x="17031" y="1148"/>
                    <a:pt x="16935" y="1116"/>
                    <a:pt x="16829" y="1116"/>
                  </a:cubicBezTo>
                  <a:cubicBezTo>
                    <a:pt x="16401" y="1116"/>
                    <a:pt x="15810" y="1646"/>
                    <a:pt x="15571" y="1813"/>
                  </a:cubicBezTo>
                  <a:cubicBezTo>
                    <a:pt x="15004" y="2213"/>
                    <a:pt x="14476" y="2664"/>
                    <a:pt x="14005" y="3171"/>
                  </a:cubicBezTo>
                  <a:cubicBezTo>
                    <a:pt x="14507" y="2098"/>
                    <a:pt x="15712" y="0"/>
                    <a:pt x="14664"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22"/>
            <p:cNvSpPr/>
            <p:nvPr/>
          </p:nvSpPr>
          <p:spPr>
            <a:xfrm>
              <a:off x="2487925" y="3074500"/>
              <a:ext cx="41450" cy="40250"/>
            </a:xfrm>
            <a:custGeom>
              <a:avLst/>
              <a:gdLst/>
              <a:ahLst/>
              <a:cxnLst/>
              <a:rect l="l" t="t" r="r" b="b"/>
              <a:pathLst>
                <a:path w="1658" h="1610" extrusionOk="0">
                  <a:moveTo>
                    <a:pt x="319" y="0"/>
                  </a:moveTo>
                  <a:cubicBezTo>
                    <a:pt x="266" y="0"/>
                    <a:pt x="212" y="5"/>
                    <a:pt x="160" y="13"/>
                  </a:cubicBezTo>
                  <a:cubicBezTo>
                    <a:pt x="66" y="30"/>
                    <a:pt x="1" y="120"/>
                    <a:pt x="20" y="213"/>
                  </a:cubicBezTo>
                  <a:cubicBezTo>
                    <a:pt x="35" y="295"/>
                    <a:pt x="108" y="355"/>
                    <a:pt x="192" y="355"/>
                  </a:cubicBezTo>
                  <a:cubicBezTo>
                    <a:pt x="200" y="355"/>
                    <a:pt x="208" y="354"/>
                    <a:pt x="217" y="353"/>
                  </a:cubicBezTo>
                  <a:cubicBezTo>
                    <a:pt x="252" y="346"/>
                    <a:pt x="288" y="343"/>
                    <a:pt x="325" y="343"/>
                  </a:cubicBezTo>
                  <a:cubicBezTo>
                    <a:pt x="547" y="343"/>
                    <a:pt x="787" y="455"/>
                    <a:pt x="956" y="646"/>
                  </a:cubicBezTo>
                  <a:cubicBezTo>
                    <a:pt x="1134" y="846"/>
                    <a:pt x="1255" y="1122"/>
                    <a:pt x="1307" y="1464"/>
                  </a:cubicBezTo>
                  <a:cubicBezTo>
                    <a:pt x="1315" y="1546"/>
                    <a:pt x="1392" y="1609"/>
                    <a:pt x="1474" y="1609"/>
                  </a:cubicBezTo>
                  <a:cubicBezTo>
                    <a:pt x="1481" y="1609"/>
                    <a:pt x="1486" y="1607"/>
                    <a:pt x="1492" y="1607"/>
                  </a:cubicBezTo>
                  <a:cubicBezTo>
                    <a:pt x="1494" y="1607"/>
                    <a:pt x="1497" y="1608"/>
                    <a:pt x="1501" y="1609"/>
                  </a:cubicBezTo>
                  <a:cubicBezTo>
                    <a:pt x="1597" y="1596"/>
                    <a:pt x="1657" y="1505"/>
                    <a:pt x="1644" y="1412"/>
                  </a:cubicBezTo>
                  <a:cubicBezTo>
                    <a:pt x="1581" y="1002"/>
                    <a:pt x="1435" y="668"/>
                    <a:pt x="1211" y="418"/>
                  </a:cubicBezTo>
                  <a:cubicBezTo>
                    <a:pt x="969" y="151"/>
                    <a:pt x="640" y="0"/>
                    <a:pt x="3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22"/>
            <p:cNvSpPr/>
            <p:nvPr/>
          </p:nvSpPr>
          <p:spPr>
            <a:xfrm>
              <a:off x="2194975" y="3243475"/>
              <a:ext cx="192025" cy="168000"/>
            </a:xfrm>
            <a:custGeom>
              <a:avLst/>
              <a:gdLst/>
              <a:ahLst/>
              <a:cxnLst/>
              <a:rect l="l" t="t" r="r" b="b"/>
              <a:pathLst>
                <a:path w="7681" h="6720" extrusionOk="0">
                  <a:moveTo>
                    <a:pt x="4668" y="1"/>
                  </a:moveTo>
                  <a:cubicBezTo>
                    <a:pt x="2555" y="916"/>
                    <a:pt x="842" y="1009"/>
                    <a:pt x="236" y="1009"/>
                  </a:cubicBezTo>
                  <a:cubicBezTo>
                    <a:pt x="82" y="1009"/>
                    <a:pt x="0" y="1003"/>
                    <a:pt x="0" y="1003"/>
                  </a:cubicBezTo>
                  <a:lnTo>
                    <a:pt x="0" y="1003"/>
                  </a:lnTo>
                  <a:lnTo>
                    <a:pt x="515" y="6709"/>
                  </a:lnTo>
                  <a:cubicBezTo>
                    <a:pt x="655" y="6716"/>
                    <a:pt x="794" y="6720"/>
                    <a:pt x="933" y="6720"/>
                  </a:cubicBezTo>
                  <a:cubicBezTo>
                    <a:pt x="3414" y="6720"/>
                    <a:pt x="5720" y="5562"/>
                    <a:pt x="7680" y="4053"/>
                  </a:cubicBezTo>
                  <a:cubicBezTo>
                    <a:pt x="7291" y="3785"/>
                    <a:pt x="6927" y="3478"/>
                    <a:pt x="6604" y="3141"/>
                  </a:cubicBezTo>
                  <a:cubicBezTo>
                    <a:pt x="5744" y="2251"/>
                    <a:pt x="5112" y="1167"/>
                    <a:pt x="466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22"/>
            <p:cNvSpPr/>
            <p:nvPr/>
          </p:nvSpPr>
          <p:spPr>
            <a:xfrm>
              <a:off x="1655025" y="4336000"/>
              <a:ext cx="294425" cy="140425"/>
            </a:xfrm>
            <a:custGeom>
              <a:avLst/>
              <a:gdLst/>
              <a:ahLst/>
              <a:cxnLst/>
              <a:rect l="l" t="t" r="r" b="b"/>
              <a:pathLst>
                <a:path w="11777" h="5617" extrusionOk="0">
                  <a:moveTo>
                    <a:pt x="10684" y="1"/>
                  </a:moveTo>
                  <a:lnTo>
                    <a:pt x="6123" y="53"/>
                  </a:lnTo>
                  <a:cubicBezTo>
                    <a:pt x="6123" y="53"/>
                    <a:pt x="4612" y="737"/>
                    <a:pt x="3097" y="1638"/>
                  </a:cubicBezTo>
                  <a:cubicBezTo>
                    <a:pt x="1578" y="2536"/>
                    <a:pt x="50" y="3653"/>
                    <a:pt x="6" y="4499"/>
                  </a:cubicBezTo>
                  <a:cubicBezTo>
                    <a:pt x="1" y="4683"/>
                    <a:pt x="47" y="4855"/>
                    <a:pt x="160" y="5011"/>
                  </a:cubicBezTo>
                  <a:cubicBezTo>
                    <a:pt x="198" y="5066"/>
                    <a:pt x="247" y="5118"/>
                    <a:pt x="302" y="5162"/>
                  </a:cubicBezTo>
                  <a:cubicBezTo>
                    <a:pt x="677" y="5487"/>
                    <a:pt x="1412" y="5617"/>
                    <a:pt x="2335" y="5617"/>
                  </a:cubicBezTo>
                  <a:cubicBezTo>
                    <a:pt x="2610" y="5617"/>
                    <a:pt x="2902" y="5605"/>
                    <a:pt x="3207" y="5584"/>
                  </a:cubicBezTo>
                  <a:cubicBezTo>
                    <a:pt x="3226" y="5584"/>
                    <a:pt x="3248" y="5584"/>
                    <a:pt x="3273" y="5581"/>
                  </a:cubicBezTo>
                  <a:cubicBezTo>
                    <a:pt x="6252" y="5354"/>
                    <a:pt x="10364" y="4184"/>
                    <a:pt x="11355" y="3588"/>
                  </a:cubicBezTo>
                  <a:cubicBezTo>
                    <a:pt x="11640" y="3418"/>
                    <a:pt x="11763" y="3174"/>
                    <a:pt x="11774" y="2900"/>
                  </a:cubicBezTo>
                  <a:cubicBezTo>
                    <a:pt x="11777" y="2821"/>
                    <a:pt x="11774" y="2742"/>
                    <a:pt x="11758" y="2659"/>
                  </a:cubicBezTo>
                  <a:cubicBezTo>
                    <a:pt x="11572" y="1537"/>
                    <a:pt x="10684" y="1"/>
                    <a:pt x="10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22"/>
            <p:cNvSpPr/>
            <p:nvPr/>
          </p:nvSpPr>
          <p:spPr>
            <a:xfrm>
              <a:off x="1729725" y="4365100"/>
              <a:ext cx="86950" cy="25375"/>
            </a:xfrm>
            <a:custGeom>
              <a:avLst/>
              <a:gdLst/>
              <a:ahLst/>
              <a:cxnLst/>
              <a:rect l="l" t="t" r="r" b="b"/>
              <a:pathLst>
                <a:path w="3478" h="1015" extrusionOk="0">
                  <a:moveTo>
                    <a:pt x="1730" y="0"/>
                  </a:moveTo>
                  <a:cubicBezTo>
                    <a:pt x="1263" y="0"/>
                    <a:pt x="786" y="82"/>
                    <a:pt x="367" y="167"/>
                  </a:cubicBezTo>
                  <a:cubicBezTo>
                    <a:pt x="0" y="244"/>
                    <a:pt x="140" y="769"/>
                    <a:pt x="478" y="769"/>
                  </a:cubicBezTo>
                  <a:cubicBezTo>
                    <a:pt x="501" y="769"/>
                    <a:pt x="525" y="767"/>
                    <a:pt x="550" y="762"/>
                  </a:cubicBezTo>
                  <a:cubicBezTo>
                    <a:pt x="886" y="690"/>
                    <a:pt x="1317" y="608"/>
                    <a:pt x="1733" y="608"/>
                  </a:cubicBezTo>
                  <a:cubicBezTo>
                    <a:pt x="2142" y="608"/>
                    <a:pt x="2536" y="687"/>
                    <a:pt x="2812" y="931"/>
                  </a:cubicBezTo>
                  <a:cubicBezTo>
                    <a:pt x="2878" y="990"/>
                    <a:pt x="2950" y="1015"/>
                    <a:pt x="3020" y="1015"/>
                  </a:cubicBezTo>
                  <a:cubicBezTo>
                    <a:pt x="3269" y="1015"/>
                    <a:pt x="3478" y="692"/>
                    <a:pt x="3242" y="482"/>
                  </a:cubicBezTo>
                  <a:cubicBezTo>
                    <a:pt x="2828" y="116"/>
                    <a:pt x="2286" y="0"/>
                    <a:pt x="17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22"/>
            <p:cNvSpPr/>
            <p:nvPr/>
          </p:nvSpPr>
          <p:spPr>
            <a:xfrm>
              <a:off x="1695575" y="4389750"/>
              <a:ext cx="93875" cy="24350"/>
            </a:xfrm>
            <a:custGeom>
              <a:avLst/>
              <a:gdLst/>
              <a:ahLst/>
              <a:cxnLst/>
              <a:rect l="l" t="t" r="r" b="b"/>
              <a:pathLst>
                <a:path w="3755" h="974" extrusionOk="0">
                  <a:moveTo>
                    <a:pt x="1563" y="1"/>
                  </a:moveTo>
                  <a:cubicBezTo>
                    <a:pt x="1163" y="1"/>
                    <a:pt x="761" y="54"/>
                    <a:pt x="356" y="162"/>
                  </a:cubicBezTo>
                  <a:cubicBezTo>
                    <a:pt x="0" y="255"/>
                    <a:pt x="127" y="765"/>
                    <a:pt x="453" y="765"/>
                  </a:cubicBezTo>
                  <a:cubicBezTo>
                    <a:pt x="481" y="765"/>
                    <a:pt x="511" y="761"/>
                    <a:pt x="542" y="753"/>
                  </a:cubicBezTo>
                  <a:cubicBezTo>
                    <a:pt x="885" y="663"/>
                    <a:pt x="1230" y="618"/>
                    <a:pt x="1572" y="618"/>
                  </a:cubicBezTo>
                  <a:cubicBezTo>
                    <a:pt x="2103" y="618"/>
                    <a:pt x="2630" y="727"/>
                    <a:pt x="3137" y="945"/>
                  </a:cubicBezTo>
                  <a:cubicBezTo>
                    <a:pt x="3183" y="964"/>
                    <a:pt x="3227" y="973"/>
                    <a:pt x="3269" y="973"/>
                  </a:cubicBezTo>
                  <a:cubicBezTo>
                    <a:pt x="3566" y="973"/>
                    <a:pt x="3754" y="536"/>
                    <a:pt x="3433" y="397"/>
                  </a:cubicBezTo>
                  <a:cubicBezTo>
                    <a:pt x="2823" y="135"/>
                    <a:pt x="2197" y="1"/>
                    <a:pt x="15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22"/>
            <p:cNvSpPr/>
            <p:nvPr/>
          </p:nvSpPr>
          <p:spPr>
            <a:xfrm>
              <a:off x="1655025" y="4408500"/>
              <a:ext cx="294375" cy="67750"/>
            </a:xfrm>
            <a:custGeom>
              <a:avLst/>
              <a:gdLst/>
              <a:ahLst/>
              <a:cxnLst/>
              <a:rect l="l" t="t" r="r" b="b"/>
              <a:pathLst>
                <a:path w="11775" h="2710" extrusionOk="0">
                  <a:moveTo>
                    <a:pt x="11774" y="0"/>
                  </a:moveTo>
                  <a:cubicBezTo>
                    <a:pt x="8009" y="1403"/>
                    <a:pt x="4731" y="1745"/>
                    <a:pt x="2453" y="1745"/>
                  </a:cubicBezTo>
                  <a:cubicBezTo>
                    <a:pt x="1413" y="1745"/>
                    <a:pt x="581" y="1674"/>
                    <a:pt x="6" y="1599"/>
                  </a:cubicBezTo>
                  <a:lnTo>
                    <a:pt x="6" y="1599"/>
                  </a:lnTo>
                  <a:cubicBezTo>
                    <a:pt x="1" y="1783"/>
                    <a:pt x="47" y="1955"/>
                    <a:pt x="160" y="2111"/>
                  </a:cubicBezTo>
                  <a:cubicBezTo>
                    <a:pt x="198" y="2166"/>
                    <a:pt x="247" y="2218"/>
                    <a:pt x="302" y="2262"/>
                  </a:cubicBezTo>
                  <a:cubicBezTo>
                    <a:pt x="681" y="2579"/>
                    <a:pt x="1442" y="2710"/>
                    <a:pt x="2408" y="2710"/>
                  </a:cubicBezTo>
                  <a:cubicBezTo>
                    <a:pt x="2661" y="2710"/>
                    <a:pt x="2929" y="2701"/>
                    <a:pt x="3207" y="2684"/>
                  </a:cubicBezTo>
                  <a:cubicBezTo>
                    <a:pt x="3226" y="2684"/>
                    <a:pt x="3248" y="2684"/>
                    <a:pt x="3273" y="2681"/>
                  </a:cubicBezTo>
                  <a:cubicBezTo>
                    <a:pt x="6252" y="2454"/>
                    <a:pt x="10364" y="1284"/>
                    <a:pt x="11355" y="688"/>
                  </a:cubicBezTo>
                  <a:cubicBezTo>
                    <a:pt x="11640" y="518"/>
                    <a:pt x="11763" y="274"/>
                    <a:pt x="117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22"/>
            <p:cNvSpPr/>
            <p:nvPr/>
          </p:nvSpPr>
          <p:spPr>
            <a:xfrm>
              <a:off x="2001650" y="4331700"/>
              <a:ext cx="298900" cy="132400"/>
            </a:xfrm>
            <a:custGeom>
              <a:avLst/>
              <a:gdLst/>
              <a:ahLst/>
              <a:cxnLst/>
              <a:rect l="l" t="t" r="r" b="b"/>
              <a:pathLst>
                <a:path w="11956" h="5296" extrusionOk="0">
                  <a:moveTo>
                    <a:pt x="5491" y="0"/>
                  </a:moveTo>
                  <a:lnTo>
                    <a:pt x="940" y="296"/>
                  </a:lnTo>
                  <a:cubicBezTo>
                    <a:pt x="940" y="296"/>
                    <a:pt x="116" y="1909"/>
                    <a:pt x="12" y="3045"/>
                  </a:cubicBezTo>
                  <a:cubicBezTo>
                    <a:pt x="6" y="3116"/>
                    <a:pt x="1" y="3187"/>
                    <a:pt x="9" y="3253"/>
                  </a:cubicBezTo>
                  <a:cubicBezTo>
                    <a:pt x="28" y="3541"/>
                    <a:pt x="171" y="3779"/>
                    <a:pt x="486" y="3940"/>
                  </a:cubicBezTo>
                  <a:cubicBezTo>
                    <a:pt x="1501" y="4452"/>
                    <a:pt x="5608" y="5279"/>
                    <a:pt x="8609" y="5296"/>
                  </a:cubicBezTo>
                  <a:cubicBezTo>
                    <a:pt x="8642" y="5296"/>
                    <a:pt x="8675" y="5296"/>
                    <a:pt x="8708" y="5296"/>
                  </a:cubicBezTo>
                  <a:cubicBezTo>
                    <a:pt x="10044" y="5296"/>
                    <a:pt x="11146" y="5132"/>
                    <a:pt x="11640" y="4699"/>
                  </a:cubicBezTo>
                  <a:cubicBezTo>
                    <a:pt x="11711" y="4636"/>
                    <a:pt x="11772" y="4570"/>
                    <a:pt x="11818" y="4496"/>
                  </a:cubicBezTo>
                  <a:cubicBezTo>
                    <a:pt x="11919" y="4326"/>
                    <a:pt x="11955" y="4154"/>
                    <a:pt x="11925" y="3968"/>
                  </a:cubicBezTo>
                  <a:cubicBezTo>
                    <a:pt x="11821" y="3133"/>
                    <a:pt x="10208" y="2133"/>
                    <a:pt x="8631" y="1353"/>
                  </a:cubicBezTo>
                  <a:cubicBezTo>
                    <a:pt x="7049" y="570"/>
                    <a:pt x="5491" y="0"/>
                    <a:pt x="5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22"/>
            <p:cNvSpPr/>
            <p:nvPr/>
          </p:nvSpPr>
          <p:spPr>
            <a:xfrm>
              <a:off x="2133975" y="4356575"/>
              <a:ext cx="85875" cy="28150"/>
            </a:xfrm>
            <a:custGeom>
              <a:avLst/>
              <a:gdLst/>
              <a:ahLst/>
              <a:cxnLst/>
              <a:rect l="l" t="t" r="r" b="b"/>
              <a:pathLst>
                <a:path w="3435" h="1126" extrusionOk="0">
                  <a:moveTo>
                    <a:pt x="2022" y="0"/>
                  </a:moveTo>
                  <a:cubicBezTo>
                    <a:pt x="1350" y="0"/>
                    <a:pt x="674" y="132"/>
                    <a:pt x="214" y="610"/>
                  </a:cubicBezTo>
                  <a:cubicBezTo>
                    <a:pt x="1" y="829"/>
                    <a:pt x="218" y="1125"/>
                    <a:pt x="455" y="1125"/>
                  </a:cubicBezTo>
                  <a:cubicBezTo>
                    <a:pt x="529" y="1125"/>
                    <a:pt x="604" y="1097"/>
                    <a:pt x="669" y="1029"/>
                  </a:cubicBezTo>
                  <a:cubicBezTo>
                    <a:pt x="986" y="702"/>
                    <a:pt x="1500" y="611"/>
                    <a:pt x="2006" y="611"/>
                  </a:cubicBezTo>
                  <a:cubicBezTo>
                    <a:pt x="2330" y="611"/>
                    <a:pt x="2651" y="648"/>
                    <a:pt x="2914" y="684"/>
                  </a:cubicBezTo>
                  <a:cubicBezTo>
                    <a:pt x="2930" y="686"/>
                    <a:pt x="2946" y="687"/>
                    <a:pt x="2961" y="687"/>
                  </a:cubicBezTo>
                  <a:cubicBezTo>
                    <a:pt x="3321" y="687"/>
                    <a:pt x="3434" y="128"/>
                    <a:pt x="3053" y="79"/>
                  </a:cubicBezTo>
                  <a:cubicBezTo>
                    <a:pt x="2732" y="37"/>
                    <a:pt x="2378" y="0"/>
                    <a:pt x="20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22"/>
            <p:cNvSpPr/>
            <p:nvPr/>
          </p:nvSpPr>
          <p:spPr>
            <a:xfrm>
              <a:off x="2162750" y="4378200"/>
              <a:ext cx="93225" cy="27775"/>
            </a:xfrm>
            <a:custGeom>
              <a:avLst/>
              <a:gdLst/>
              <a:ahLst/>
              <a:cxnLst/>
              <a:rect l="l" t="t" r="r" b="b"/>
              <a:pathLst>
                <a:path w="3729" h="1111" extrusionOk="0">
                  <a:moveTo>
                    <a:pt x="2492" y="1"/>
                  </a:moveTo>
                  <a:cubicBezTo>
                    <a:pt x="1733" y="1"/>
                    <a:pt x="1000" y="185"/>
                    <a:pt x="303" y="550"/>
                  </a:cubicBezTo>
                  <a:cubicBezTo>
                    <a:pt x="1" y="708"/>
                    <a:pt x="201" y="1110"/>
                    <a:pt x="487" y="1110"/>
                  </a:cubicBezTo>
                  <a:cubicBezTo>
                    <a:pt x="537" y="1110"/>
                    <a:pt x="590" y="1098"/>
                    <a:pt x="643" y="1070"/>
                  </a:cubicBezTo>
                  <a:cubicBezTo>
                    <a:pt x="1221" y="768"/>
                    <a:pt x="1840" y="615"/>
                    <a:pt x="2474" y="615"/>
                  </a:cubicBezTo>
                  <a:cubicBezTo>
                    <a:pt x="2720" y="615"/>
                    <a:pt x="2968" y="638"/>
                    <a:pt x="3217" y="684"/>
                  </a:cubicBezTo>
                  <a:cubicBezTo>
                    <a:pt x="3238" y="688"/>
                    <a:pt x="3260" y="690"/>
                    <a:pt x="3280" y="690"/>
                  </a:cubicBezTo>
                  <a:cubicBezTo>
                    <a:pt x="3625" y="690"/>
                    <a:pt x="3729" y="146"/>
                    <a:pt x="3356" y="79"/>
                  </a:cubicBezTo>
                  <a:cubicBezTo>
                    <a:pt x="3065" y="27"/>
                    <a:pt x="2777" y="1"/>
                    <a:pt x="24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22"/>
            <p:cNvSpPr/>
            <p:nvPr/>
          </p:nvSpPr>
          <p:spPr>
            <a:xfrm>
              <a:off x="2001875" y="4413025"/>
              <a:ext cx="298675" cy="51075"/>
            </a:xfrm>
            <a:custGeom>
              <a:avLst/>
              <a:gdLst/>
              <a:ahLst/>
              <a:cxnLst/>
              <a:rect l="l" t="t" r="r" b="b"/>
              <a:pathLst>
                <a:path w="11947" h="2043" extrusionOk="0">
                  <a:moveTo>
                    <a:pt x="0" y="0"/>
                  </a:moveTo>
                  <a:lnTo>
                    <a:pt x="0" y="0"/>
                  </a:lnTo>
                  <a:cubicBezTo>
                    <a:pt x="19" y="288"/>
                    <a:pt x="162" y="526"/>
                    <a:pt x="477" y="687"/>
                  </a:cubicBezTo>
                  <a:cubicBezTo>
                    <a:pt x="1492" y="1199"/>
                    <a:pt x="5599" y="2026"/>
                    <a:pt x="8600" y="2043"/>
                  </a:cubicBezTo>
                  <a:cubicBezTo>
                    <a:pt x="9991" y="2037"/>
                    <a:pt x="11130" y="1865"/>
                    <a:pt x="11631" y="1446"/>
                  </a:cubicBezTo>
                  <a:cubicBezTo>
                    <a:pt x="11702" y="1383"/>
                    <a:pt x="11763" y="1317"/>
                    <a:pt x="11809" y="1243"/>
                  </a:cubicBezTo>
                  <a:cubicBezTo>
                    <a:pt x="11910" y="1073"/>
                    <a:pt x="11946" y="901"/>
                    <a:pt x="11916" y="715"/>
                  </a:cubicBezTo>
                  <a:lnTo>
                    <a:pt x="11916" y="715"/>
                  </a:lnTo>
                  <a:cubicBezTo>
                    <a:pt x="11047" y="897"/>
                    <a:pt x="9573" y="1118"/>
                    <a:pt x="7651" y="1118"/>
                  </a:cubicBezTo>
                  <a:cubicBezTo>
                    <a:pt x="5562" y="1118"/>
                    <a:pt x="2945" y="857"/>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22"/>
            <p:cNvSpPr/>
            <p:nvPr/>
          </p:nvSpPr>
          <p:spPr>
            <a:xfrm>
              <a:off x="1760575" y="3742200"/>
              <a:ext cx="421675" cy="625875"/>
            </a:xfrm>
            <a:custGeom>
              <a:avLst/>
              <a:gdLst/>
              <a:ahLst/>
              <a:cxnLst/>
              <a:rect l="l" t="t" r="r" b="b"/>
              <a:pathLst>
                <a:path w="16867" h="25035" extrusionOk="0">
                  <a:moveTo>
                    <a:pt x="16867" y="1"/>
                  </a:moveTo>
                  <a:lnTo>
                    <a:pt x="1" y="140"/>
                  </a:lnTo>
                  <a:lnTo>
                    <a:pt x="515" y="24481"/>
                  </a:lnTo>
                  <a:cubicBezTo>
                    <a:pt x="2530" y="24759"/>
                    <a:pt x="4161" y="24956"/>
                    <a:pt x="5777" y="24956"/>
                  </a:cubicBezTo>
                  <a:cubicBezTo>
                    <a:pt x="6199" y="24956"/>
                    <a:pt x="6619" y="24943"/>
                    <a:pt x="7046" y="24914"/>
                  </a:cubicBezTo>
                  <a:lnTo>
                    <a:pt x="8691" y="7541"/>
                  </a:lnTo>
                  <a:lnTo>
                    <a:pt x="10118" y="25034"/>
                  </a:lnTo>
                  <a:cubicBezTo>
                    <a:pt x="12579" y="25010"/>
                    <a:pt x="14386" y="24736"/>
                    <a:pt x="16645" y="24188"/>
                  </a:cubicBezTo>
                  <a:lnTo>
                    <a:pt x="168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22"/>
            <p:cNvSpPr/>
            <p:nvPr/>
          </p:nvSpPr>
          <p:spPr>
            <a:xfrm>
              <a:off x="1975800" y="3731125"/>
              <a:ext cx="8575" cy="194075"/>
            </a:xfrm>
            <a:custGeom>
              <a:avLst/>
              <a:gdLst/>
              <a:ahLst/>
              <a:cxnLst/>
              <a:rect l="l" t="t" r="r" b="b"/>
              <a:pathLst>
                <a:path w="343" h="7763" extrusionOk="0">
                  <a:moveTo>
                    <a:pt x="170" y="0"/>
                  </a:moveTo>
                  <a:cubicBezTo>
                    <a:pt x="74" y="0"/>
                    <a:pt x="0" y="74"/>
                    <a:pt x="0" y="170"/>
                  </a:cubicBezTo>
                  <a:lnTo>
                    <a:pt x="0" y="7590"/>
                  </a:lnTo>
                  <a:cubicBezTo>
                    <a:pt x="0" y="7686"/>
                    <a:pt x="74" y="7762"/>
                    <a:pt x="170" y="7762"/>
                  </a:cubicBezTo>
                  <a:cubicBezTo>
                    <a:pt x="266" y="7762"/>
                    <a:pt x="342" y="7686"/>
                    <a:pt x="342" y="7590"/>
                  </a:cubicBezTo>
                  <a:lnTo>
                    <a:pt x="342" y="170"/>
                  </a:lnTo>
                  <a:cubicBezTo>
                    <a:pt x="342" y="74"/>
                    <a:pt x="266" y="0"/>
                    <a:pt x="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22"/>
            <p:cNvSpPr/>
            <p:nvPr/>
          </p:nvSpPr>
          <p:spPr>
            <a:xfrm>
              <a:off x="1975250" y="3745675"/>
              <a:ext cx="58125" cy="143250"/>
            </a:xfrm>
            <a:custGeom>
              <a:avLst/>
              <a:gdLst/>
              <a:ahLst/>
              <a:cxnLst/>
              <a:rect l="l" t="t" r="r" b="b"/>
              <a:pathLst>
                <a:path w="2325" h="5730" extrusionOk="0">
                  <a:moveTo>
                    <a:pt x="1930" y="1"/>
                  </a:moveTo>
                  <a:cubicBezTo>
                    <a:pt x="1926" y="1"/>
                    <a:pt x="1923" y="1"/>
                    <a:pt x="1919" y="1"/>
                  </a:cubicBezTo>
                  <a:cubicBezTo>
                    <a:pt x="1829" y="10"/>
                    <a:pt x="1758" y="89"/>
                    <a:pt x="1763" y="185"/>
                  </a:cubicBezTo>
                  <a:cubicBezTo>
                    <a:pt x="2040" y="4117"/>
                    <a:pt x="1405" y="5086"/>
                    <a:pt x="999" y="5310"/>
                  </a:cubicBezTo>
                  <a:cubicBezTo>
                    <a:pt x="903" y="5364"/>
                    <a:pt x="807" y="5384"/>
                    <a:pt x="717" y="5384"/>
                  </a:cubicBezTo>
                  <a:cubicBezTo>
                    <a:pt x="488" y="5384"/>
                    <a:pt x="306" y="5256"/>
                    <a:pt x="296" y="5250"/>
                  </a:cubicBezTo>
                  <a:cubicBezTo>
                    <a:pt x="264" y="5228"/>
                    <a:pt x="228" y="5218"/>
                    <a:pt x="192" y="5218"/>
                  </a:cubicBezTo>
                  <a:cubicBezTo>
                    <a:pt x="139" y="5218"/>
                    <a:pt x="88" y="5241"/>
                    <a:pt x="55" y="5286"/>
                  </a:cubicBezTo>
                  <a:cubicBezTo>
                    <a:pt x="0" y="5362"/>
                    <a:pt x="19" y="5472"/>
                    <a:pt x="93" y="5527"/>
                  </a:cubicBezTo>
                  <a:cubicBezTo>
                    <a:pt x="107" y="5540"/>
                    <a:pt x="375" y="5729"/>
                    <a:pt x="720" y="5729"/>
                  </a:cubicBezTo>
                  <a:cubicBezTo>
                    <a:pt x="860" y="5729"/>
                    <a:pt x="1010" y="5702"/>
                    <a:pt x="1161" y="5611"/>
                  </a:cubicBezTo>
                  <a:cubicBezTo>
                    <a:pt x="2007" y="5143"/>
                    <a:pt x="2325" y="3309"/>
                    <a:pt x="2103" y="160"/>
                  </a:cubicBezTo>
                  <a:cubicBezTo>
                    <a:pt x="2095" y="70"/>
                    <a:pt x="2021" y="1"/>
                    <a:pt x="19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22"/>
            <p:cNvSpPr/>
            <p:nvPr/>
          </p:nvSpPr>
          <p:spPr>
            <a:xfrm>
              <a:off x="2128100" y="3717625"/>
              <a:ext cx="48275" cy="120150"/>
            </a:xfrm>
            <a:custGeom>
              <a:avLst/>
              <a:gdLst/>
              <a:ahLst/>
              <a:cxnLst/>
              <a:rect l="l" t="t" r="r" b="b"/>
              <a:pathLst>
                <a:path w="1931" h="4806" extrusionOk="0">
                  <a:moveTo>
                    <a:pt x="307" y="1"/>
                  </a:moveTo>
                  <a:cubicBezTo>
                    <a:pt x="216" y="1"/>
                    <a:pt x="137" y="71"/>
                    <a:pt x="134" y="165"/>
                  </a:cubicBezTo>
                  <a:cubicBezTo>
                    <a:pt x="126" y="302"/>
                    <a:pt x="0" y="3544"/>
                    <a:pt x="1002" y="4516"/>
                  </a:cubicBezTo>
                  <a:cubicBezTo>
                    <a:pt x="1202" y="4707"/>
                    <a:pt x="1435" y="4806"/>
                    <a:pt x="1689" y="4806"/>
                  </a:cubicBezTo>
                  <a:cubicBezTo>
                    <a:pt x="1714" y="4806"/>
                    <a:pt x="1739" y="4806"/>
                    <a:pt x="1766" y="4800"/>
                  </a:cubicBezTo>
                  <a:cubicBezTo>
                    <a:pt x="1856" y="4792"/>
                    <a:pt x="1930" y="4713"/>
                    <a:pt x="1922" y="4617"/>
                  </a:cubicBezTo>
                  <a:cubicBezTo>
                    <a:pt x="1917" y="4531"/>
                    <a:pt x="1845" y="4460"/>
                    <a:pt x="1756" y="4460"/>
                  </a:cubicBezTo>
                  <a:cubicBezTo>
                    <a:pt x="1751" y="4460"/>
                    <a:pt x="1746" y="4460"/>
                    <a:pt x="1741" y="4461"/>
                  </a:cubicBezTo>
                  <a:cubicBezTo>
                    <a:pt x="1725" y="4462"/>
                    <a:pt x="1708" y="4463"/>
                    <a:pt x="1691" y="4463"/>
                  </a:cubicBezTo>
                  <a:cubicBezTo>
                    <a:pt x="1523" y="4463"/>
                    <a:pt x="1375" y="4399"/>
                    <a:pt x="1243" y="4269"/>
                  </a:cubicBezTo>
                  <a:cubicBezTo>
                    <a:pt x="348" y="3404"/>
                    <a:pt x="476" y="209"/>
                    <a:pt x="476" y="179"/>
                  </a:cubicBezTo>
                  <a:cubicBezTo>
                    <a:pt x="479" y="83"/>
                    <a:pt x="408" y="3"/>
                    <a:pt x="312" y="1"/>
                  </a:cubicBezTo>
                  <a:cubicBezTo>
                    <a:pt x="310" y="1"/>
                    <a:pt x="309" y="1"/>
                    <a:pt x="3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22"/>
            <p:cNvSpPr/>
            <p:nvPr/>
          </p:nvSpPr>
          <p:spPr>
            <a:xfrm>
              <a:off x="1768250" y="3717575"/>
              <a:ext cx="42600" cy="127325"/>
            </a:xfrm>
            <a:custGeom>
              <a:avLst/>
              <a:gdLst/>
              <a:ahLst/>
              <a:cxnLst/>
              <a:rect l="l" t="t" r="r" b="b"/>
              <a:pathLst>
                <a:path w="1704" h="5093" extrusionOk="0">
                  <a:moveTo>
                    <a:pt x="1319" y="1"/>
                  </a:moveTo>
                  <a:cubicBezTo>
                    <a:pt x="1306" y="1"/>
                    <a:pt x="1292" y="2"/>
                    <a:pt x="1279" y="5"/>
                  </a:cubicBezTo>
                  <a:cubicBezTo>
                    <a:pt x="1186" y="30"/>
                    <a:pt x="1128" y="123"/>
                    <a:pt x="1153" y="216"/>
                  </a:cubicBezTo>
                  <a:cubicBezTo>
                    <a:pt x="1224" y="517"/>
                    <a:pt x="1668" y="3581"/>
                    <a:pt x="852" y="4504"/>
                  </a:cubicBezTo>
                  <a:cubicBezTo>
                    <a:pt x="708" y="4667"/>
                    <a:pt x="533" y="4747"/>
                    <a:pt x="320" y="4747"/>
                  </a:cubicBezTo>
                  <a:cubicBezTo>
                    <a:pt x="282" y="4747"/>
                    <a:pt x="243" y="4744"/>
                    <a:pt x="203" y="4739"/>
                  </a:cubicBezTo>
                  <a:cubicBezTo>
                    <a:pt x="197" y="4739"/>
                    <a:pt x="192" y="4739"/>
                    <a:pt x="186" y="4739"/>
                  </a:cubicBezTo>
                  <a:cubicBezTo>
                    <a:pt x="97" y="4739"/>
                    <a:pt x="22" y="4800"/>
                    <a:pt x="11" y="4890"/>
                  </a:cubicBezTo>
                  <a:cubicBezTo>
                    <a:pt x="0" y="4986"/>
                    <a:pt x="69" y="5071"/>
                    <a:pt x="162" y="5082"/>
                  </a:cubicBezTo>
                  <a:cubicBezTo>
                    <a:pt x="214" y="5090"/>
                    <a:pt x="269" y="5093"/>
                    <a:pt x="321" y="5093"/>
                  </a:cubicBezTo>
                  <a:cubicBezTo>
                    <a:pt x="633" y="5093"/>
                    <a:pt x="896" y="4969"/>
                    <a:pt x="1112" y="4729"/>
                  </a:cubicBezTo>
                  <a:cubicBezTo>
                    <a:pt x="1512" y="4274"/>
                    <a:pt x="1703" y="3395"/>
                    <a:pt x="1679" y="2111"/>
                  </a:cubicBezTo>
                  <a:cubicBezTo>
                    <a:pt x="1662" y="1150"/>
                    <a:pt x="1523" y="271"/>
                    <a:pt x="1487" y="134"/>
                  </a:cubicBezTo>
                  <a:cubicBezTo>
                    <a:pt x="1466" y="54"/>
                    <a:pt x="1397" y="1"/>
                    <a:pt x="13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22"/>
            <p:cNvSpPr/>
            <p:nvPr/>
          </p:nvSpPr>
          <p:spPr>
            <a:xfrm>
              <a:off x="1641350" y="3231850"/>
              <a:ext cx="699025" cy="537400"/>
            </a:xfrm>
            <a:custGeom>
              <a:avLst/>
              <a:gdLst/>
              <a:ahLst/>
              <a:cxnLst/>
              <a:rect l="l" t="t" r="r" b="b"/>
              <a:pathLst>
                <a:path w="27961" h="21496" extrusionOk="0">
                  <a:moveTo>
                    <a:pt x="26441" y="0"/>
                  </a:moveTo>
                  <a:cubicBezTo>
                    <a:pt x="22261" y="1585"/>
                    <a:pt x="17500" y="2072"/>
                    <a:pt x="13226" y="2072"/>
                  </a:cubicBezTo>
                  <a:cubicBezTo>
                    <a:pt x="6408" y="2072"/>
                    <a:pt x="830" y="832"/>
                    <a:pt x="830" y="832"/>
                  </a:cubicBezTo>
                  <a:lnTo>
                    <a:pt x="0" y="8992"/>
                  </a:lnTo>
                  <a:cubicBezTo>
                    <a:pt x="2442" y="9583"/>
                    <a:pt x="3472" y="10013"/>
                    <a:pt x="5988" y="10196"/>
                  </a:cubicBezTo>
                  <a:lnTo>
                    <a:pt x="5531" y="14120"/>
                  </a:lnTo>
                  <a:lnTo>
                    <a:pt x="4770" y="20565"/>
                  </a:lnTo>
                  <a:cubicBezTo>
                    <a:pt x="7865" y="21182"/>
                    <a:pt x="10858" y="21496"/>
                    <a:pt x="13744" y="21496"/>
                  </a:cubicBezTo>
                  <a:cubicBezTo>
                    <a:pt x="16471" y="21496"/>
                    <a:pt x="19103" y="21215"/>
                    <a:pt x="21636" y="20645"/>
                  </a:cubicBezTo>
                  <a:lnTo>
                    <a:pt x="21324" y="17345"/>
                  </a:lnTo>
                  <a:lnTo>
                    <a:pt x="20598" y="9679"/>
                  </a:lnTo>
                  <a:cubicBezTo>
                    <a:pt x="26351" y="8940"/>
                    <a:pt x="27961" y="7992"/>
                    <a:pt x="27961" y="7992"/>
                  </a:cubicBezTo>
                  <a:lnTo>
                    <a:pt x="2644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22"/>
            <p:cNvSpPr/>
            <p:nvPr/>
          </p:nvSpPr>
          <p:spPr>
            <a:xfrm>
              <a:off x="1897900" y="3231500"/>
              <a:ext cx="146025" cy="141875"/>
            </a:xfrm>
            <a:custGeom>
              <a:avLst/>
              <a:gdLst/>
              <a:ahLst/>
              <a:cxnLst/>
              <a:rect l="l" t="t" r="r" b="b"/>
              <a:pathLst>
                <a:path w="5841" h="5675" extrusionOk="0">
                  <a:moveTo>
                    <a:pt x="1175" y="0"/>
                  </a:moveTo>
                  <a:cubicBezTo>
                    <a:pt x="1175" y="0"/>
                    <a:pt x="775" y="1728"/>
                    <a:pt x="389" y="2032"/>
                  </a:cubicBezTo>
                  <a:cubicBezTo>
                    <a:pt x="0" y="2341"/>
                    <a:pt x="2144" y="5619"/>
                    <a:pt x="3097" y="5674"/>
                  </a:cubicBezTo>
                  <a:cubicBezTo>
                    <a:pt x="3106" y="5674"/>
                    <a:pt x="3114" y="5674"/>
                    <a:pt x="3123" y="5674"/>
                  </a:cubicBezTo>
                  <a:cubicBezTo>
                    <a:pt x="4084" y="5674"/>
                    <a:pt x="5805" y="2755"/>
                    <a:pt x="5821" y="2426"/>
                  </a:cubicBezTo>
                  <a:cubicBezTo>
                    <a:pt x="5840" y="2098"/>
                    <a:pt x="5246" y="1202"/>
                    <a:pt x="5320" y="710"/>
                  </a:cubicBezTo>
                  <a:cubicBezTo>
                    <a:pt x="5391" y="217"/>
                    <a:pt x="1175" y="0"/>
                    <a:pt x="1175"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22"/>
            <p:cNvSpPr/>
            <p:nvPr/>
          </p:nvSpPr>
          <p:spPr>
            <a:xfrm>
              <a:off x="1643200" y="2995200"/>
              <a:ext cx="146150" cy="132800"/>
            </a:xfrm>
            <a:custGeom>
              <a:avLst/>
              <a:gdLst/>
              <a:ahLst/>
              <a:cxnLst/>
              <a:rect l="l" t="t" r="r" b="b"/>
              <a:pathLst>
                <a:path w="5846" h="5312" extrusionOk="0">
                  <a:moveTo>
                    <a:pt x="2548" y="0"/>
                  </a:moveTo>
                  <a:cubicBezTo>
                    <a:pt x="1674" y="0"/>
                    <a:pt x="889" y="469"/>
                    <a:pt x="534" y="1310"/>
                  </a:cubicBezTo>
                  <a:cubicBezTo>
                    <a:pt x="0" y="2572"/>
                    <a:pt x="638" y="4201"/>
                    <a:pt x="1958" y="4943"/>
                  </a:cubicBezTo>
                  <a:cubicBezTo>
                    <a:pt x="2401" y="5193"/>
                    <a:pt x="2865" y="5312"/>
                    <a:pt x="3305" y="5312"/>
                  </a:cubicBezTo>
                  <a:cubicBezTo>
                    <a:pt x="4178" y="5312"/>
                    <a:pt x="4959" y="4845"/>
                    <a:pt x="5312" y="4004"/>
                  </a:cubicBezTo>
                  <a:cubicBezTo>
                    <a:pt x="5846" y="2739"/>
                    <a:pt x="5210" y="1110"/>
                    <a:pt x="3888" y="368"/>
                  </a:cubicBezTo>
                  <a:cubicBezTo>
                    <a:pt x="3448" y="119"/>
                    <a:pt x="2987" y="0"/>
                    <a:pt x="2548"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22"/>
            <p:cNvSpPr/>
            <p:nvPr/>
          </p:nvSpPr>
          <p:spPr>
            <a:xfrm>
              <a:off x="1678300" y="3031925"/>
              <a:ext cx="68350" cy="59675"/>
            </a:xfrm>
            <a:custGeom>
              <a:avLst/>
              <a:gdLst/>
              <a:ahLst/>
              <a:cxnLst/>
              <a:rect l="l" t="t" r="r" b="b"/>
              <a:pathLst>
                <a:path w="2734" h="2387" extrusionOk="0">
                  <a:moveTo>
                    <a:pt x="513" y="1"/>
                  </a:moveTo>
                  <a:cubicBezTo>
                    <a:pt x="401" y="1"/>
                    <a:pt x="285" y="7"/>
                    <a:pt x="165" y="19"/>
                  </a:cubicBezTo>
                  <a:cubicBezTo>
                    <a:pt x="69" y="30"/>
                    <a:pt x="1" y="114"/>
                    <a:pt x="9" y="208"/>
                  </a:cubicBezTo>
                  <a:cubicBezTo>
                    <a:pt x="19" y="297"/>
                    <a:pt x="91" y="362"/>
                    <a:pt x="178" y="362"/>
                  </a:cubicBezTo>
                  <a:cubicBezTo>
                    <a:pt x="184" y="362"/>
                    <a:pt x="191" y="362"/>
                    <a:pt x="198" y="361"/>
                  </a:cubicBezTo>
                  <a:cubicBezTo>
                    <a:pt x="304" y="350"/>
                    <a:pt x="407" y="345"/>
                    <a:pt x="506" y="345"/>
                  </a:cubicBezTo>
                  <a:cubicBezTo>
                    <a:pt x="1574" y="345"/>
                    <a:pt x="2199" y="954"/>
                    <a:pt x="2369" y="2162"/>
                  </a:cubicBezTo>
                  <a:cubicBezTo>
                    <a:pt x="2375" y="2204"/>
                    <a:pt x="2377" y="2231"/>
                    <a:pt x="2383" y="2250"/>
                  </a:cubicBezTo>
                  <a:cubicBezTo>
                    <a:pt x="2399" y="2332"/>
                    <a:pt x="2470" y="2387"/>
                    <a:pt x="2550" y="2387"/>
                  </a:cubicBezTo>
                  <a:cubicBezTo>
                    <a:pt x="2563" y="2387"/>
                    <a:pt x="2574" y="2387"/>
                    <a:pt x="2580" y="2376"/>
                  </a:cubicBezTo>
                  <a:cubicBezTo>
                    <a:pt x="2673" y="2360"/>
                    <a:pt x="2733" y="2267"/>
                    <a:pt x="2714" y="2176"/>
                  </a:cubicBezTo>
                  <a:cubicBezTo>
                    <a:pt x="2711" y="2165"/>
                    <a:pt x="2706" y="2138"/>
                    <a:pt x="2703" y="2110"/>
                  </a:cubicBezTo>
                  <a:cubicBezTo>
                    <a:pt x="2673" y="1894"/>
                    <a:pt x="2594" y="1319"/>
                    <a:pt x="2246" y="826"/>
                  </a:cubicBezTo>
                  <a:cubicBezTo>
                    <a:pt x="1857" y="277"/>
                    <a:pt x="1276" y="1"/>
                    <a:pt x="5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22"/>
            <p:cNvSpPr/>
            <p:nvPr/>
          </p:nvSpPr>
          <p:spPr>
            <a:xfrm>
              <a:off x="1686375" y="3053600"/>
              <a:ext cx="53625" cy="28500"/>
            </a:xfrm>
            <a:custGeom>
              <a:avLst/>
              <a:gdLst/>
              <a:ahLst/>
              <a:cxnLst/>
              <a:rect l="l" t="t" r="r" b="b"/>
              <a:pathLst>
                <a:path w="2145" h="1140" extrusionOk="0">
                  <a:moveTo>
                    <a:pt x="1420" y="0"/>
                  </a:moveTo>
                  <a:cubicBezTo>
                    <a:pt x="1138" y="0"/>
                    <a:pt x="858" y="102"/>
                    <a:pt x="589" y="302"/>
                  </a:cubicBezTo>
                  <a:cubicBezTo>
                    <a:pt x="258" y="548"/>
                    <a:pt x="61" y="866"/>
                    <a:pt x="53" y="879"/>
                  </a:cubicBezTo>
                  <a:cubicBezTo>
                    <a:pt x="1" y="961"/>
                    <a:pt x="28" y="1068"/>
                    <a:pt x="108" y="1117"/>
                  </a:cubicBezTo>
                  <a:cubicBezTo>
                    <a:pt x="135" y="1134"/>
                    <a:pt x="165" y="1139"/>
                    <a:pt x="198" y="1139"/>
                  </a:cubicBezTo>
                  <a:cubicBezTo>
                    <a:pt x="255" y="1139"/>
                    <a:pt x="310" y="1112"/>
                    <a:pt x="343" y="1065"/>
                  </a:cubicBezTo>
                  <a:cubicBezTo>
                    <a:pt x="365" y="1030"/>
                    <a:pt x="795" y="348"/>
                    <a:pt x="1420" y="348"/>
                  </a:cubicBezTo>
                  <a:cubicBezTo>
                    <a:pt x="1560" y="348"/>
                    <a:pt x="1710" y="382"/>
                    <a:pt x="1868" y="466"/>
                  </a:cubicBezTo>
                  <a:cubicBezTo>
                    <a:pt x="1894" y="479"/>
                    <a:pt x="1921" y="485"/>
                    <a:pt x="1948" y="485"/>
                  </a:cubicBezTo>
                  <a:cubicBezTo>
                    <a:pt x="2009" y="485"/>
                    <a:pt x="2068" y="452"/>
                    <a:pt x="2101" y="395"/>
                  </a:cubicBezTo>
                  <a:cubicBezTo>
                    <a:pt x="2145" y="310"/>
                    <a:pt x="2109" y="206"/>
                    <a:pt x="2027" y="162"/>
                  </a:cubicBezTo>
                  <a:cubicBezTo>
                    <a:pt x="1828" y="54"/>
                    <a:pt x="1624" y="0"/>
                    <a:pt x="14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22"/>
            <p:cNvSpPr/>
            <p:nvPr/>
          </p:nvSpPr>
          <p:spPr>
            <a:xfrm>
              <a:off x="2232000" y="3084300"/>
              <a:ext cx="142800" cy="123775"/>
            </a:xfrm>
            <a:custGeom>
              <a:avLst/>
              <a:gdLst/>
              <a:ahLst/>
              <a:cxnLst/>
              <a:rect l="l" t="t" r="r" b="b"/>
              <a:pathLst>
                <a:path w="5712" h="4951" extrusionOk="0">
                  <a:moveTo>
                    <a:pt x="3164" y="0"/>
                  </a:moveTo>
                  <a:cubicBezTo>
                    <a:pt x="3131" y="0"/>
                    <a:pt x="3098" y="1"/>
                    <a:pt x="3064" y="2"/>
                  </a:cubicBezTo>
                  <a:cubicBezTo>
                    <a:pt x="1553" y="46"/>
                    <a:pt x="228" y="1193"/>
                    <a:pt x="115" y="2559"/>
                  </a:cubicBezTo>
                  <a:cubicBezTo>
                    <a:pt x="0" y="3894"/>
                    <a:pt x="1084" y="4951"/>
                    <a:pt x="2553" y="4951"/>
                  </a:cubicBezTo>
                  <a:cubicBezTo>
                    <a:pt x="2585" y="4951"/>
                    <a:pt x="2616" y="4950"/>
                    <a:pt x="2648" y="4949"/>
                  </a:cubicBezTo>
                  <a:cubicBezTo>
                    <a:pt x="4159" y="4906"/>
                    <a:pt x="5485" y="3758"/>
                    <a:pt x="5597" y="2395"/>
                  </a:cubicBezTo>
                  <a:cubicBezTo>
                    <a:pt x="5712" y="1056"/>
                    <a:pt x="4628" y="0"/>
                    <a:pt x="3164"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22"/>
            <p:cNvSpPr/>
            <p:nvPr/>
          </p:nvSpPr>
          <p:spPr>
            <a:xfrm>
              <a:off x="2263750" y="3124475"/>
              <a:ext cx="85600" cy="36825"/>
            </a:xfrm>
            <a:custGeom>
              <a:avLst/>
              <a:gdLst/>
              <a:ahLst/>
              <a:cxnLst/>
              <a:rect l="l" t="t" r="r" b="b"/>
              <a:pathLst>
                <a:path w="3424" h="1473" extrusionOk="0">
                  <a:moveTo>
                    <a:pt x="1966" y="1"/>
                  </a:moveTo>
                  <a:cubicBezTo>
                    <a:pt x="1671" y="1"/>
                    <a:pt x="1384" y="72"/>
                    <a:pt x="1107" y="213"/>
                  </a:cubicBezTo>
                  <a:cubicBezTo>
                    <a:pt x="570" y="487"/>
                    <a:pt x="228" y="958"/>
                    <a:pt x="102" y="1135"/>
                  </a:cubicBezTo>
                  <a:cubicBezTo>
                    <a:pt x="88" y="1160"/>
                    <a:pt x="69" y="1185"/>
                    <a:pt x="64" y="1190"/>
                  </a:cubicBezTo>
                  <a:cubicBezTo>
                    <a:pt x="1" y="1261"/>
                    <a:pt x="12" y="1368"/>
                    <a:pt x="83" y="1431"/>
                  </a:cubicBezTo>
                  <a:cubicBezTo>
                    <a:pt x="116" y="1459"/>
                    <a:pt x="157" y="1472"/>
                    <a:pt x="192" y="1472"/>
                  </a:cubicBezTo>
                  <a:cubicBezTo>
                    <a:pt x="242" y="1472"/>
                    <a:pt x="294" y="1448"/>
                    <a:pt x="324" y="1407"/>
                  </a:cubicBezTo>
                  <a:cubicBezTo>
                    <a:pt x="338" y="1390"/>
                    <a:pt x="354" y="1365"/>
                    <a:pt x="379" y="1335"/>
                  </a:cubicBezTo>
                  <a:cubicBezTo>
                    <a:pt x="855" y="675"/>
                    <a:pt x="1386" y="345"/>
                    <a:pt x="1966" y="345"/>
                  </a:cubicBezTo>
                  <a:cubicBezTo>
                    <a:pt x="2337" y="345"/>
                    <a:pt x="2727" y="479"/>
                    <a:pt x="3136" y="749"/>
                  </a:cubicBezTo>
                  <a:cubicBezTo>
                    <a:pt x="3165" y="769"/>
                    <a:pt x="3198" y="778"/>
                    <a:pt x="3230" y="778"/>
                  </a:cubicBezTo>
                  <a:cubicBezTo>
                    <a:pt x="3286" y="778"/>
                    <a:pt x="3341" y="750"/>
                    <a:pt x="3374" y="700"/>
                  </a:cubicBezTo>
                  <a:cubicBezTo>
                    <a:pt x="3423" y="623"/>
                    <a:pt x="3404" y="517"/>
                    <a:pt x="3325" y="465"/>
                  </a:cubicBezTo>
                  <a:cubicBezTo>
                    <a:pt x="2857" y="156"/>
                    <a:pt x="2402" y="1"/>
                    <a:pt x="1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22"/>
            <p:cNvSpPr/>
            <p:nvPr/>
          </p:nvSpPr>
          <p:spPr>
            <a:xfrm>
              <a:off x="2282575" y="3132850"/>
              <a:ext cx="39875" cy="43575"/>
            </a:xfrm>
            <a:custGeom>
              <a:avLst/>
              <a:gdLst/>
              <a:ahLst/>
              <a:cxnLst/>
              <a:rect l="l" t="t" r="r" b="b"/>
              <a:pathLst>
                <a:path w="1595" h="1743" extrusionOk="0">
                  <a:moveTo>
                    <a:pt x="173" y="1"/>
                  </a:moveTo>
                  <a:cubicBezTo>
                    <a:pt x="77" y="1"/>
                    <a:pt x="1" y="75"/>
                    <a:pt x="1" y="171"/>
                  </a:cubicBezTo>
                  <a:cubicBezTo>
                    <a:pt x="1" y="267"/>
                    <a:pt x="77" y="343"/>
                    <a:pt x="173" y="343"/>
                  </a:cubicBezTo>
                  <a:lnTo>
                    <a:pt x="179" y="343"/>
                  </a:lnTo>
                  <a:cubicBezTo>
                    <a:pt x="1145" y="343"/>
                    <a:pt x="1241" y="1529"/>
                    <a:pt x="1244" y="1581"/>
                  </a:cubicBezTo>
                  <a:cubicBezTo>
                    <a:pt x="1252" y="1674"/>
                    <a:pt x="1326" y="1742"/>
                    <a:pt x="1416" y="1742"/>
                  </a:cubicBezTo>
                  <a:cubicBezTo>
                    <a:pt x="1419" y="1742"/>
                    <a:pt x="1422" y="1742"/>
                    <a:pt x="1424" y="1740"/>
                  </a:cubicBezTo>
                  <a:cubicBezTo>
                    <a:pt x="1520" y="1731"/>
                    <a:pt x="1594" y="1652"/>
                    <a:pt x="1586" y="1556"/>
                  </a:cubicBezTo>
                  <a:cubicBezTo>
                    <a:pt x="1586" y="1542"/>
                    <a:pt x="1559" y="1170"/>
                    <a:pt x="1381" y="795"/>
                  </a:cubicBezTo>
                  <a:cubicBezTo>
                    <a:pt x="1132" y="275"/>
                    <a:pt x="718"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22"/>
            <p:cNvSpPr/>
            <p:nvPr/>
          </p:nvSpPr>
          <p:spPr>
            <a:xfrm>
              <a:off x="1727800" y="2608600"/>
              <a:ext cx="636800" cy="669550"/>
            </a:xfrm>
            <a:custGeom>
              <a:avLst/>
              <a:gdLst/>
              <a:ahLst/>
              <a:cxnLst/>
              <a:rect l="l" t="t" r="r" b="b"/>
              <a:pathLst>
                <a:path w="25472" h="26782" extrusionOk="0">
                  <a:moveTo>
                    <a:pt x="12306" y="0"/>
                  </a:moveTo>
                  <a:cubicBezTo>
                    <a:pt x="6551" y="0"/>
                    <a:pt x="865" y="3946"/>
                    <a:pt x="375" y="9693"/>
                  </a:cubicBezTo>
                  <a:cubicBezTo>
                    <a:pt x="225" y="11435"/>
                    <a:pt x="211" y="13170"/>
                    <a:pt x="572" y="14819"/>
                  </a:cubicBezTo>
                  <a:cubicBezTo>
                    <a:pt x="849" y="16073"/>
                    <a:pt x="638" y="17420"/>
                    <a:pt x="414" y="18687"/>
                  </a:cubicBezTo>
                  <a:cubicBezTo>
                    <a:pt x="0" y="21026"/>
                    <a:pt x="994" y="25100"/>
                    <a:pt x="10281" y="26450"/>
                  </a:cubicBezTo>
                  <a:cubicBezTo>
                    <a:pt x="11860" y="26679"/>
                    <a:pt x="13234" y="26782"/>
                    <a:pt x="14428" y="26782"/>
                  </a:cubicBezTo>
                  <a:cubicBezTo>
                    <a:pt x="20769" y="26782"/>
                    <a:pt x="22058" y="23900"/>
                    <a:pt x="22107" y="21888"/>
                  </a:cubicBezTo>
                  <a:cubicBezTo>
                    <a:pt x="22140" y="20525"/>
                    <a:pt x="22520" y="19186"/>
                    <a:pt x="23161" y="17981"/>
                  </a:cubicBezTo>
                  <a:cubicBezTo>
                    <a:pt x="23799" y="16771"/>
                    <a:pt x="24245" y="15432"/>
                    <a:pt x="24456" y="14000"/>
                  </a:cubicBezTo>
                  <a:cubicBezTo>
                    <a:pt x="25472" y="7010"/>
                    <a:pt x="20363" y="537"/>
                    <a:pt x="13178" y="31"/>
                  </a:cubicBezTo>
                  <a:cubicBezTo>
                    <a:pt x="12888" y="10"/>
                    <a:pt x="12597" y="0"/>
                    <a:pt x="12306"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22"/>
            <p:cNvSpPr/>
            <p:nvPr/>
          </p:nvSpPr>
          <p:spPr>
            <a:xfrm>
              <a:off x="1719875" y="2710125"/>
              <a:ext cx="713525" cy="381075"/>
            </a:xfrm>
            <a:custGeom>
              <a:avLst/>
              <a:gdLst/>
              <a:ahLst/>
              <a:cxnLst/>
              <a:rect l="l" t="t" r="r" b="b"/>
              <a:pathLst>
                <a:path w="28541" h="15243" extrusionOk="0">
                  <a:moveTo>
                    <a:pt x="9631" y="0"/>
                  </a:moveTo>
                  <a:cubicBezTo>
                    <a:pt x="0" y="0"/>
                    <a:pt x="1314" y="12121"/>
                    <a:pt x="1314" y="12121"/>
                  </a:cubicBezTo>
                  <a:lnTo>
                    <a:pt x="4657" y="4690"/>
                  </a:lnTo>
                  <a:lnTo>
                    <a:pt x="21556" y="7226"/>
                  </a:lnTo>
                  <a:lnTo>
                    <a:pt x="22355" y="15243"/>
                  </a:lnTo>
                  <a:lnTo>
                    <a:pt x="22355" y="15243"/>
                  </a:lnTo>
                  <a:cubicBezTo>
                    <a:pt x="23344" y="13290"/>
                    <a:pt x="28541" y="4838"/>
                    <a:pt x="14084" y="701"/>
                  </a:cubicBezTo>
                  <a:cubicBezTo>
                    <a:pt x="12387" y="215"/>
                    <a:pt x="10912" y="0"/>
                    <a:pt x="9631"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22"/>
            <p:cNvSpPr/>
            <p:nvPr/>
          </p:nvSpPr>
          <p:spPr>
            <a:xfrm>
              <a:off x="1842450" y="2932600"/>
              <a:ext cx="89625" cy="29150"/>
            </a:xfrm>
            <a:custGeom>
              <a:avLst/>
              <a:gdLst/>
              <a:ahLst/>
              <a:cxnLst/>
              <a:rect l="l" t="t" r="r" b="b"/>
              <a:pathLst>
                <a:path w="3585" h="1166" extrusionOk="0">
                  <a:moveTo>
                    <a:pt x="1892" y="0"/>
                  </a:moveTo>
                  <a:cubicBezTo>
                    <a:pt x="1355" y="0"/>
                    <a:pt x="705" y="196"/>
                    <a:pt x="66" y="878"/>
                  </a:cubicBezTo>
                  <a:cubicBezTo>
                    <a:pt x="0" y="950"/>
                    <a:pt x="6" y="1056"/>
                    <a:pt x="74" y="1119"/>
                  </a:cubicBezTo>
                  <a:cubicBezTo>
                    <a:pt x="107" y="1152"/>
                    <a:pt x="148" y="1166"/>
                    <a:pt x="189" y="1166"/>
                  </a:cubicBezTo>
                  <a:cubicBezTo>
                    <a:pt x="233" y="1166"/>
                    <a:pt x="280" y="1147"/>
                    <a:pt x="315" y="1114"/>
                  </a:cubicBezTo>
                  <a:cubicBezTo>
                    <a:pt x="865" y="525"/>
                    <a:pt x="1419" y="340"/>
                    <a:pt x="1897" y="340"/>
                  </a:cubicBezTo>
                  <a:cubicBezTo>
                    <a:pt x="2670" y="340"/>
                    <a:pt x="3246" y="823"/>
                    <a:pt x="3283" y="857"/>
                  </a:cubicBezTo>
                  <a:cubicBezTo>
                    <a:pt x="3314" y="885"/>
                    <a:pt x="3354" y="899"/>
                    <a:pt x="3394" y="899"/>
                  </a:cubicBezTo>
                  <a:cubicBezTo>
                    <a:pt x="3442" y="899"/>
                    <a:pt x="3490" y="879"/>
                    <a:pt x="3524" y="840"/>
                  </a:cubicBezTo>
                  <a:cubicBezTo>
                    <a:pt x="3584" y="766"/>
                    <a:pt x="3579" y="659"/>
                    <a:pt x="3505" y="596"/>
                  </a:cubicBezTo>
                  <a:cubicBezTo>
                    <a:pt x="3489" y="580"/>
                    <a:pt x="3056" y="213"/>
                    <a:pt x="2421" y="63"/>
                  </a:cubicBezTo>
                  <a:cubicBezTo>
                    <a:pt x="2263" y="26"/>
                    <a:pt x="2085" y="0"/>
                    <a:pt x="18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22"/>
            <p:cNvSpPr/>
            <p:nvPr/>
          </p:nvSpPr>
          <p:spPr>
            <a:xfrm>
              <a:off x="2122750" y="2964550"/>
              <a:ext cx="87300" cy="37400"/>
            </a:xfrm>
            <a:custGeom>
              <a:avLst/>
              <a:gdLst/>
              <a:ahLst/>
              <a:cxnLst/>
              <a:rect l="l" t="t" r="r" b="b"/>
              <a:pathLst>
                <a:path w="3492" h="1496" extrusionOk="0">
                  <a:moveTo>
                    <a:pt x="1391" y="0"/>
                  </a:moveTo>
                  <a:cubicBezTo>
                    <a:pt x="1351" y="0"/>
                    <a:pt x="1312" y="1"/>
                    <a:pt x="1274" y="3"/>
                  </a:cubicBezTo>
                  <a:cubicBezTo>
                    <a:pt x="622" y="33"/>
                    <a:pt x="132" y="315"/>
                    <a:pt x="110" y="329"/>
                  </a:cubicBezTo>
                  <a:cubicBezTo>
                    <a:pt x="28" y="375"/>
                    <a:pt x="1" y="479"/>
                    <a:pt x="50" y="562"/>
                  </a:cubicBezTo>
                  <a:cubicBezTo>
                    <a:pt x="81" y="616"/>
                    <a:pt x="137" y="646"/>
                    <a:pt x="195" y="646"/>
                  </a:cubicBezTo>
                  <a:cubicBezTo>
                    <a:pt x="225" y="646"/>
                    <a:pt x="255" y="638"/>
                    <a:pt x="283" y="622"/>
                  </a:cubicBezTo>
                  <a:cubicBezTo>
                    <a:pt x="319" y="600"/>
                    <a:pt x="786" y="338"/>
                    <a:pt x="1385" y="338"/>
                  </a:cubicBezTo>
                  <a:cubicBezTo>
                    <a:pt x="1940" y="338"/>
                    <a:pt x="2609" y="564"/>
                    <a:pt x="3155" y="1416"/>
                  </a:cubicBezTo>
                  <a:cubicBezTo>
                    <a:pt x="3185" y="1468"/>
                    <a:pt x="3242" y="1495"/>
                    <a:pt x="3297" y="1495"/>
                  </a:cubicBezTo>
                  <a:cubicBezTo>
                    <a:pt x="3333" y="1495"/>
                    <a:pt x="3363" y="1490"/>
                    <a:pt x="3390" y="1468"/>
                  </a:cubicBezTo>
                  <a:cubicBezTo>
                    <a:pt x="3467" y="1416"/>
                    <a:pt x="3491" y="1312"/>
                    <a:pt x="3442" y="1232"/>
                  </a:cubicBezTo>
                  <a:cubicBezTo>
                    <a:pt x="2798" y="231"/>
                    <a:pt x="1994" y="0"/>
                    <a:pt x="13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22"/>
            <p:cNvSpPr/>
            <p:nvPr/>
          </p:nvSpPr>
          <p:spPr>
            <a:xfrm>
              <a:off x="2013925" y="3066525"/>
              <a:ext cx="34175" cy="68550"/>
            </a:xfrm>
            <a:custGeom>
              <a:avLst/>
              <a:gdLst/>
              <a:ahLst/>
              <a:cxnLst/>
              <a:rect l="l" t="t" r="r" b="b"/>
              <a:pathLst>
                <a:path w="1367" h="2742" extrusionOk="0">
                  <a:moveTo>
                    <a:pt x="324" y="0"/>
                  </a:moveTo>
                  <a:cubicBezTo>
                    <a:pt x="235" y="0"/>
                    <a:pt x="161" y="66"/>
                    <a:pt x="151" y="154"/>
                  </a:cubicBezTo>
                  <a:lnTo>
                    <a:pt x="8" y="1537"/>
                  </a:lnTo>
                  <a:cubicBezTo>
                    <a:pt x="0" y="1586"/>
                    <a:pt x="19" y="1630"/>
                    <a:pt x="49" y="1668"/>
                  </a:cubicBezTo>
                  <a:cubicBezTo>
                    <a:pt x="79" y="1704"/>
                    <a:pt x="123" y="1726"/>
                    <a:pt x="173" y="1726"/>
                  </a:cubicBezTo>
                  <a:cubicBezTo>
                    <a:pt x="490" y="1737"/>
                    <a:pt x="978" y="1841"/>
                    <a:pt x="1008" y="2046"/>
                  </a:cubicBezTo>
                  <a:cubicBezTo>
                    <a:pt x="1013" y="2082"/>
                    <a:pt x="1008" y="2109"/>
                    <a:pt x="983" y="2139"/>
                  </a:cubicBezTo>
                  <a:cubicBezTo>
                    <a:pt x="874" y="2287"/>
                    <a:pt x="504" y="2380"/>
                    <a:pt x="296" y="2402"/>
                  </a:cubicBezTo>
                  <a:cubicBezTo>
                    <a:pt x="203" y="2413"/>
                    <a:pt x="134" y="2498"/>
                    <a:pt x="145" y="2591"/>
                  </a:cubicBezTo>
                  <a:cubicBezTo>
                    <a:pt x="156" y="2676"/>
                    <a:pt x="230" y="2742"/>
                    <a:pt x="315" y="2742"/>
                  </a:cubicBezTo>
                  <a:cubicBezTo>
                    <a:pt x="323" y="2742"/>
                    <a:pt x="329" y="2742"/>
                    <a:pt x="334" y="2739"/>
                  </a:cubicBezTo>
                  <a:cubicBezTo>
                    <a:pt x="405" y="2731"/>
                    <a:pt x="1021" y="2654"/>
                    <a:pt x="1257" y="2342"/>
                  </a:cubicBezTo>
                  <a:cubicBezTo>
                    <a:pt x="1336" y="2235"/>
                    <a:pt x="1366" y="2115"/>
                    <a:pt x="1347" y="1989"/>
                  </a:cubicBezTo>
                  <a:cubicBezTo>
                    <a:pt x="1279" y="1548"/>
                    <a:pt x="682" y="1427"/>
                    <a:pt x="367" y="1395"/>
                  </a:cubicBezTo>
                  <a:lnTo>
                    <a:pt x="493" y="190"/>
                  </a:lnTo>
                  <a:cubicBezTo>
                    <a:pt x="501" y="94"/>
                    <a:pt x="433" y="12"/>
                    <a:pt x="340" y="1"/>
                  </a:cubicBezTo>
                  <a:cubicBezTo>
                    <a:pt x="334" y="0"/>
                    <a:pt x="329" y="0"/>
                    <a:pt x="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22"/>
            <p:cNvSpPr/>
            <p:nvPr/>
          </p:nvSpPr>
          <p:spPr>
            <a:xfrm>
              <a:off x="2121250" y="3131475"/>
              <a:ext cx="127825" cy="107875"/>
            </a:xfrm>
            <a:custGeom>
              <a:avLst/>
              <a:gdLst/>
              <a:ahLst/>
              <a:cxnLst/>
              <a:rect l="l" t="t" r="r" b="b"/>
              <a:pathLst>
                <a:path w="5113" h="4315" extrusionOk="0">
                  <a:moveTo>
                    <a:pt x="2494" y="0"/>
                  </a:moveTo>
                  <a:cubicBezTo>
                    <a:pt x="1270" y="0"/>
                    <a:pt x="235" y="806"/>
                    <a:pt x="123" y="1907"/>
                  </a:cubicBezTo>
                  <a:cubicBezTo>
                    <a:pt x="0" y="3087"/>
                    <a:pt x="991" y="4163"/>
                    <a:pt x="2339" y="4300"/>
                  </a:cubicBezTo>
                  <a:cubicBezTo>
                    <a:pt x="2434" y="4310"/>
                    <a:pt x="2529" y="4314"/>
                    <a:pt x="2623" y="4314"/>
                  </a:cubicBezTo>
                  <a:cubicBezTo>
                    <a:pt x="3847" y="4314"/>
                    <a:pt x="4882" y="3506"/>
                    <a:pt x="4994" y="2405"/>
                  </a:cubicBezTo>
                  <a:cubicBezTo>
                    <a:pt x="5112" y="1225"/>
                    <a:pt x="4121" y="155"/>
                    <a:pt x="2779" y="15"/>
                  </a:cubicBezTo>
                  <a:cubicBezTo>
                    <a:pt x="2683" y="5"/>
                    <a:pt x="2588" y="0"/>
                    <a:pt x="249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22"/>
            <p:cNvSpPr/>
            <p:nvPr/>
          </p:nvSpPr>
          <p:spPr>
            <a:xfrm>
              <a:off x="1757225" y="3083325"/>
              <a:ext cx="134475" cy="109075"/>
            </a:xfrm>
            <a:custGeom>
              <a:avLst/>
              <a:gdLst/>
              <a:ahLst/>
              <a:cxnLst/>
              <a:rect l="l" t="t" r="r" b="b"/>
              <a:pathLst>
                <a:path w="5379" h="4363" extrusionOk="0">
                  <a:moveTo>
                    <a:pt x="2517" y="0"/>
                  </a:moveTo>
                  <a:cubicBezTo>
                    <a:pt x="1517" y="0"/>
                    <a:pt x="626" y="563"/>
                    <a:pt x="351" y="1462"/>
                  </a:cubicBezTo>
                  <a:cubicBezTo>
                    <a:pt x="1" y="2598"/>
                    <a:pt x="767" y="3844"/>
                    <a:pt x="2060" y="4241"/>
                  </a:cubicBezTo>
                  <a:cubicBezTo>
                    <a:pt x="2329" y="4323"/>
                    <a:pt x="2601" y="4362"/>
                    <a:pt x="2865" y="4362"/>
                  </a:cubicBezTo>
                  <a:cubicBezTo>
                    <a:pt x="3865" y="4362"/>
                    <a:pt x="4756" y="3801"/>
                    <a:pt x="5033" y="2902"/>
                  </a:cubicBezTo>
                  <a:cubicBezTo>
                    <a:pt x="5378" y="1766"/>
                    <a:pt x="4614" y="523"/>
                    <a:pt x="3325" y="123"/>
                  </a:cubicBezTo>
                  <a:cubicBezTo>
                    <a:pt x="3054" y="40"/>
                    <a:pt x="2782" y="0"/>
                    <a:pt x="2517"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22"/>
            <p:cNvSpPr/>
            <p:nvPr/>
          </p:nvSpPr>
          <p:spPr>
            <a:xfrm>
              <a:off x="1886250" y="3047625"/>
              <a:ext cx="24525" cy="40525"/>
            </a:xfrm>
            <a:custGeom>
              <a:avLst/>
              <a:gdLst/>
              <a:ahLst/>
              <a:cxnLst/>
              <a:rect l="l" t="t" r="r" b="b"/>
              <a:pathLst>
                <a:path w="981" h="1621" extrusionOk="0">
                  <a:moveTo>
                    <a:pt x="537" y="0"/>
                  </a:moveTo>
                  <a:cubicBezTo>
                    <a:pt x="299" y="0"/>
                    <a:pt x="76" y="335"/>
                    <a:pt x="39" y="771"/>
                  </a:cubicBezTo>
                  <a:cubicBezTo>
                    <a:pt x="1" y="1220"/>
                    <a:pt x="173" y="1597"/>
                    <a:pt x="420" y="1619"/>
                  </a:cubicBezTo>
                  <a:cubicBezTo>
                    <a:pt x="426" y="1620"/>
                    <a:pt x="433" y="1620"/>
                    <a:pt x="439" y="1620"/>
                  </a:cubicBezTo>
                  <a:cubicBezTo>
                    <a:pt x="679" y="1620"/>
                    <a:pt x="903" y="1284"/>
                    <a:pt x="940" y="850"/>
                  </a:cubicBezTo>
                  <a:cubicBezTo>
                    <a:pt x="981" y="401"/>
                    <a:pt x="806" y="20"/>
                    <a:pt x="559" y="1"/>
                  </a:cubicBezTo>
                  <a:cubicBezTo>
                    <a:pt x="552" y="1"/>
                    <a:pt x="544" y="0"/>
                    <a:pt x="5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22"/>
            <p:cNvSpPr/>
            <p:nvPr/>
          </p:nvSpPr>
          <p:spPr>
            <a:xfrm>
              <a:off x="2118650" y="3071025"/>
              <a:ext cx="26100" cy="40275"/>
            </a:xfrm>
            <a:custGeom>
              <a:avLst/>
              <a:gdLst/>
              <a:ahLst/>
              <a:cxnLst/>
              <a:rect l="l" t="t" r="r" b="b"/>
              <a:pathLst>
                <a:path w="1044" h="1611" extrusionOk="0">
                  <a:moveTo>
                    <a:pt x="621" y="0"/>
                  </a:moveTo>
                  <a:cubicBezTo>
                    <a:pt x="388" y="0"/>
                    <a:pt x="154" y="313"/>
                    <a:pt x="80" y="727"/>
                  </a:cubicBezTo>
                  <a:cubicBezTo>
                    <a:pt x="0" y="1168"/>
                    <a:pt x="137" y="1562"/>
                    <a:pt x="384" y="1606"/>
                  </a:cubicBezTo>
                  <a:cubicBezTo>
                    <a:pt x="399" y="1609"/>
                    <a:pt x="415" y="1610"/>
                    <a:pt x="431" y="1610"/>
                  </a:cubicBezTo>
                  <a:cubicBezTo>
                    <a:pt x="662" y="1610"/>
                    <a:pt x="895" y="1299"/>
                    <a:pt x="969" y="886"/>
                  </a:cubicBezTo>
                  <a:cubicBezTo>
                    <a:pt x="1043" y="440"/>
                    <a:pt x="912" y="51"/>
                    <a:pt x="666" y="4"/>
                  </a:cubicBezTo>
                  <a:cubicBezTo>
                    <a:pt x="651" y="2"/>
                    <a:pt x="636" y="0"/>
                    <a:pt x="6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22"/>
            <p:cNvSpPr/>
            <p:nvPr/>
          </p:nvSpPr>
          <p:spPr>
            <a:xfrm>
              <a:off x="1942925" y="3129850"/>
              <a:ext cx="119075" cy="111175"/>
            </a:xfrm>
            <a:custGeom>
              <a:avLst/>
              <a:gdLst/>
              <a:ahLst/>
              <a:cxnLst/>
              <a:rect l="l" t="t" r="r" b="b"/>
              <a:pathLst>
                <a:path w="4763" h="4447" extrusionOk="0">
                  <a:moveTo>
                    <a:pt x="327" y="1"/>
                  </a:moveTo>
                  <a:cubicBezTo>
                    <a:pt x="327" y="1"/>
                    <a:pt x="299" y="99"/>
                    <a:pt x="261" y="266"/>
                  </a:cubicBezTo>
                  <a:cubicBezTo>
                    <a:pt x="165" y="696"/>
                    <a:pt x="1" y="1586"/>
                    <a:pt x="86" y="2435"/>
                  </a:cubicBezTo>
                  <a:cubicBezTo>
                    <a:pt x="165" y="3313"/>
                    <a:pt x="507" y="4151"/>
                    <a:pt x="1452" y="4392"/>
                  </a:cubicBezTo>
                  <a:cubicBezTo>
                    <a:pt x="1600" y="4429"/>
                    <a:pt x="1742" y="4447"/>
                    <a:pt x="1880" y="4447"/>
                  </a:cubicBezTo>
                  <a:cubicBezTo>
                    <a:pt x="2626" y="4447"/>
                    <a:pt x="3226" y="3939"/>
                    <a:pt x="3683" y="3324"/>
                  </a:cubicBezTo>
                  <a:cubicBezTo>
                    <a:pt x="4401" y="2347"/>
                    <a:pt x="4762" y="1085"/>
                    <a:pt x="4762" y="1085"/>
                  </a:cubicBezTo>
                  <a:lnTo>
                    <a:pt x="4762" y="1085"/>
                  </a:lnTo>
                  <a:cubicBezTo>
                    <a:pt x="4762" y="1085"/>
                    <a:pt x="4743" y="1085"/>
                    <a:pt x="4721" y="1093"/>
                  </a:cubicBezTo>
                  <a:cubicBezTo>
                    <a:pt x="4660" y="1096"/>
                    <a:pt x="4537" y="1103"/>
                    <a:pt x="4365" y="1103"/>
                  </a:cubicBezTo>
                  <a:cubicBezTo>
                    <a:pt x="3603" y="1103"/>
                    <a:pt x="1882" y="984"/>
                    <a:pt x="3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22"/>
            <p:cNvSpPr/>
            <p:nvPr/>
          </p:nvSpPr>
          <p:spPr>
            <a:xfrm>
              <a:off x="1944975" y="3182150"/>
              <a:ext cx="89975" cy="58875"/>
            </a:xfrm>
            <a:custGeom>
              <a:avLst/>
              <a:gdLst/>
              <a:ahLst/>
              <a:cxnLst/>
              <a:rect l="l" t="t" r="r" b="b"/>
              <a:pathLst>
                <a:path w="3599" h="2355" extrusionOk="0">
                  <a:moveTo>
                    <a:pt x="1234" y="1"/>
                  </a:moveTo>
                  <a:cubicBezTo>
                    <a:pt x="936" y="1"/>
                    <a:pt x="640" y="51"/>
                    <a:pt x="360" y="159"/>
                  </a:cubicBezTo>
                  <a:cubicBezTo>
                    <a:pt x="236" y="208"/>
                    <a:pt x="113" y="266"/>
                    <a:pt x="1" y="343"/>
                  </a:cubicBezTo>
                  <a:cubicBezTo>
                    <a:pt x="80" y="1221"/>
                    <a:pt x="423" y="2059"/>
                    <a:pt x="1367" y="2300"/>
                  </a:cubicBezTo>
                  <a:cubicBezTo>
                    <a:pt x="1515" y="2337"/>
                    <a:pt x="1658" y="2355"/>
                    <a:pt x="1795" y="2355"/>
                  </a:cubicBezTo>
                  <a:cubicBezTo>
                    <a:pt x="2541" y="2355"/>
                    <a:pt x="3141" y="1847"/>
                    <a:pt x="3599" y="1232"/>
                  </a:cubicBezTo>
                  <a:cubicBezTo>
                    <a:pt x="3467" y="1054"/>
                    <a:pt x="3319" y="890"/>
                    <a:pt x="3152" y="745"/>
                  </a:cubicBezTo>
                  <a:cubicBezTo>
                    <a:pt x="2629" y="276"/>
                    <a:pt x="1928" y="1"/>
                    <a:pt x="12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22"/>
            <p:cNvSpPr/>
            <p:nvPr/>
          </p:nvSpPr>
          <p:spPr>
            <a:xfrm>
              <a:off x="1949300" y="3128448"/>
              <a:ext cx="111525" cy="39950"/>
            </a:xfrm>
            <a:custGeom>
              <a:avLst/>
              <a:gdLst/>
              <a:ahLst/>
              <a:cxnLst/>
              <a:rect l="l" t="t" r="r" b="b"/>
              <a:pathLst>
                <a:path w="4461" h="1598" extrusionOk="0">
                  <a:moveTo>
                    <a:pt x="66" y="1"/>
                  </a:moveTo>
                  <a:cubicBezTo>
                    <a:pt x="66" y="1"/>
                    <a:pt x="39" y="99"/>
                    <a:pt x="0" y="266"/>
                  </a:cubicBezTo>
                  <a:cubicBezTo>
                    <a:pt x="241" y="578"/>
                    <a:pt x="540" y="841"/>
                    <a:pt x="874" y="1047"/>
                  </a:cubicBezTo>
                  <a:cubicBezTo>
                    <a:pt x="1486" y="1422"/>
                    <a:pt x="2210" y="1597"/>
                    <a:pt x="2924" y="1597"/>
                  </a:cubicBezTo>
                  <a:cubicBezTo>
                    <a:pt x="2935" y="1597"/>
                    <a:pt x="2946" y="1597"/>
                    <a:pt x="2957" y="1597"/>
                  </a:cubicBezTo>
                  <a:cubicBezTo>
                    <a:pt x="3500" y="1594"/>
                    <a:pt x="4096" y="1460"/>
                    <a:pt x="4461" y="1091"/>
                  </a:cubicBezTo>
                  <a:lnTo>
                    <a:pt x="4461" y="1091"/>
                  </a:lnTo>
                  <a:cubicBezTo>
                    <a:pt x="4397" y="1095"/>
                    <a:pt x="4268" y="1102"/>
                    <a:pt x="4086" y="1102"/>
                  </a:cubicBezTo>
                  <a:cubicBezTo>
                    <a:pt x="3315" y="1102"/>
                    <a:pt x="1606" y="978"/>
                    <a:pt x="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22"/>
            <p:cNvSpPr/>
            <p:nvPr/>
          </p:nvSpPr>
          <p:spPr>
            <a:xfrm>
              <a:off x="1674000" y="2410050"/>
              <a:ext cx="746750" cy="718125"/>
            </a:xfrm>
            <a:custGeom>
              <a:avLst/>
              <a:gdLst/>
              <a:ahLst/>
              <a:cxnLst/>
              <a:rect l="l" t="t" r="r" b="b"/>
              <a:pathLst>
                <a:path w="29870" h="28725" extrusionOk="0">
                  <a:moveTo>
                    <a:pt x="13193" y="0"/>
                  </a:moveTo>
                  <a:cubicBezTo>
                    <a:pt x="12954" y="0"/>
                    <a:pt x="12723" y="38"/>
                    <a:pt x="12502" y="120"/>
                  </a:cubicBezTo>
                  <a:cubicBezTo>
                    <a:pt x="9512" y="1235"/>
                    <a:pt x="11015" y="5990"/>
                    <a:pt x="11015" y="5990"/>
                  </a:cubicBezTo>
                  <a:cubicBezTo>
                    <a:pt x="11015" y="5990"/>
                    <a:pt x="8491" y="3453"/>
                    <a:pt x="6174" y="3453"/>
                  </a:cubicBezTo>
                  <a:cubicBezTo>
                    <a:pt x="5634" y="3453"/>
                    <a:pt x="5105" y="3591"/>
                    <a:pt x="4622" y="3931"/>
                  </a:cubicBezTo>
                  <a:cubicBezTo>
                    <a:pt x="4066" y="4320"/>
                    <a:pt x="3937" y="4975"/>
                    <a:pt x="4009" y="5687"/>
                  </a:cubicBezTo>
                  <a:cubicBezTo>
                    <a:pt x="4156" y="7121"/>
                    <a:pt x="5142" y="8780"/>
                    <a:pt x="5191" y="8865"/>
                  </a:cubicBezTo>
                  <a:cubicBezTo>
                    <a:pt x="5111" y="8833"/>
                    <a:pt x="3805" y="8322"/>
                    <a:pt x="2604" y="8322"/>
                  </a:cubicBezTo>
                  <a:cubicBezTo>
                    <a:pt x="1763" y="8322"/>
                    <a:pt x="974" y="8573"/>
                    <a:pt x="696" y="9416"/>
                  </a:cubicBezTo>
                  <a:cubicBezTo>
                    <a:pt x="0" y="11502"/>
                    <a:pt x="3091" y="14363"/>
                    <a:pt x="3091" y="14363"/>
                  </a:cubicBezTo>
                  <a:cubicBezTo>
                    <a:pt x="3091" y="14363"/>
                    <a:pt x="1692" y="16869"/>
                    <a:pt x="2724" y="25277"/>
                  </a:cubicBezTo>
                  <a:cubicBezTo>
                    <a:pt x="2724" y="25277"/>
                    <a:pt x="5446" y="18079"/>
                    <a:pt x="5977" y="15754"/>
                  </a:cubicBezTo>
                  <a:cubicBezTo>
                    <a:pt x="5996" y="15686"/>
                    <a:pt x="6007" y="15617"/>
                    <a:pt x="6021" y="15560"/>
                  </a:cubicBezTo>
                  <a:lnTo>
                    <a:pt x="24494" y="18361"/>
                  </a:lnTo>
                  <a:cubicBezTo>
                    <a:pt x="24494" y="18361"/>
                    <a:pt x="24492" y="18432"/>
                    <a:pt x="24486" y="18561"/>
                  </a:cubicBezTo>
                  <a:cubicBezTo>
                    <a:pt x="24440" y="19705"/>
                    <a:pt x="24215" y="25471"/>
                    <a:pt x="24357" y="28724"/>
                  </a:cubicBezTo>
                  <a:cubicBezTo>
                    <a:pt x="24357" y="28724"/>
                    <a:pt x="27788" y="23563"/>
                    <a:pt x="27158" y="18065"/>
                  </a:cubicBezTo>
                  <a:cubicBezTo>
                    <a:pt x="27158" y="18065"/>
                    <a:pt x="28377" y="16409"/>
                    <a:pt x="29080" y="14533"/>
                  </a:cubicBezTo>
                  <a:cubicBezTo>
                    <a:pt x="29634" y="13063"/>
                    <a:pt x="29869" y="11458"/>
                    <a:pt x="28957" y="10426"/>
                  </a:cubicBezTo>
                  <a:cubicBezTo>
                    <a:pt x="28698" y="10132"/>
                    <a:pt x="28446" y="10017"/>
                    <a:pt x="28211" y="10017"/>
                  </a:cubicBezTo>
                  <a:cubicBezTo>
                    <a:pt x="27370" y="10017"/>
                    <a:pt x="26739" y="11483"/>
                    <a:pt x="26739" y="11483"/>
                  </a:cubicBezTo>
                  <a:cubicBezTo>
                    <a:pt x="26739" y="11483"/>
                    <a:pt x="24719" y="3209"/>
                    <a:pt x="22427" y="2165"/>
                  </a:cubicBezTo>
                  <a:cubicBezTo>
                    <a:pt x="22205" y="2064"/>
                    <a:pt x="22008" y="2018"/>
                    <a:pt x="21832" y="2018"/>
                  </a:cubicBezTo>
                  <a:cubicBezTo>
                    <a:pt x="20196" y="2018"/>
                    <a:pt x="20450" y="5990"/>
                    <a:pt x="20450" y="5990"/>
                  </a:cubicBezTo>
                  <a:cubicBezTo>
                    <a:pt x="20450" y="5990"/>
                    <a:pt x="16198" y="0"/>
                    <a:pt x="131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22"/>
            <p:cNvSpPr/>
            <p:nvPr/>
          </p:nvSpPr>
          <p:spPr>
            <a:xfrm>
              <a:off x="1716150" y="2768975"/>
              <a:ext cx="108325" cy="272950"/>
            </a:xfrm>
            <a:custGeom>
              <a:avLst/>
              <a:gdLst/>
              <a:ahLst/>
              <a:cxnLst/>
              <a:rect l="l" t="t" r="r" b="b"/>
              <a:pathLst>
                <a:path w="4333" h="10918" extrusionOk="0">
                  <a:moveTo>
                    <a:pt x="1403" y="1"/>
                  </a:moveTo>
                  <a:cubicBezTo>
                    <a:pt x="1403" y="1"/>
                    <a:pt x="1" y="2506"/>
                    <a:pt x="1036" y="10917"/>
                  </a:cubicBezTo>
                  <a:cubicBezTo>
                    <a:pt x="1036" y="10917"/>
                    <a:pt x="3757" y="3719"/>
                    <a:pt x="4286" y="1394"/>
                  </a:cubicBezTo>
                  <a:cubicBezTo>
                    <a:pt x="4308" y="1326"/>
                    <a:pt x="4319" y="1258"/>
                    <a:pt x="4332" y="1200"/>
                  </a:cubicBezTo>
                  <a:cubicBezTo>
                    <a:pt x="3388" y="789"/>
                    <a:pt x="2377" y="518"/>
                    <a:pt x="140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22"/>
            <p:cNvSpPr/>
            <p:nvPr/>
          </p:nvSpPr>
          <p:spPr>
            <a:xfrm>
              <a:off x="2279375" y="2861675"/>
              <a:ext cx="89275" cy="266425"/>
            </a:xfrm>
            <a:custGeom>
              <a:avLst/>
              <a:gdLst/>
              <a:ahLst/>
              <a:cxnLst/>
              <a:rect l="l" t="t" r="r" b="b"/>
              <a:pathLst>
                <a:path w="3571" h="10657" extrusionOk="0">
                  <a:moveTo>
                    <a:pt x="2941" y="0"/>
                  </a:moveTo>
                  <a:cubicBezTo>
                    <a:pt x="2941" y="0"/>
                    <a:pt x="1982" y="77"/>
                    <a:pt x="279" y="290"/>
                  </a:cubicBezTo>
                  <a:cubicBezTo>
                    <a:pt x="233" y="1435"/>
                    <a:pt x="0" y="7404"/>
                    <a:pt x="142" y="10656"/>
                  </a:cubicBezTo>
                  <a:cubicBezTo>
                    <a:pt x="142" y="10656"/>
                    <a:pt x="3570" y="5495"/>
                    <a:pt x="2941"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22"/>
            <p:cNvSpPr/>
            <p:nvPr/>
          </p:nvSpPr>
          <p:spPr>
            <a:xfrm>
              <a:off x="1772275" y="2409825"/>
              <a:ext cx="648475" cy="363575"/>
            </a:xfrm>
            <a:custGeom>
              <a:avLst/>
              <a:gdLst/>
              <a:ahLst/>
              <a:cxnLst/>
              <a:rect l="l" t="t" r="r" b="b"/>
              <a:pathLst>
                <a:path w="25939" h="14543" extrusionOk="0">
                  <a:moveTo>
                    <a:pt x="9261" y="0"/>
                  </a:moveTo>
                  <a:cubicBezTo>
                    <a:pt x="9021" y="0"/>
                    <a:pt x="8789" y="39"/>
                    <a:pt x="8568" y="121"/>
                  </a:cubicBezTo>
                  <a:cubicBezTo>
                    <a:pt x="5578" y="1233"/>
                    <a:pt x="7079" y="5989"/>
                    <a:pt x="7079" y="5989"/>
                  </a:cubicBezTo>
                  <a:cubicBezTo>
                    <a:pt x="7079" y="5989"/>
                    <a:pt x="4555" y="3453"/>
                    <a:pt x="2237" y="3453"/>
                  </a:cubicBezTo>
                  <a:cubicBezTo>
                    <a:pt x="1697" y="3453"/>
                    <a:pt x="1169" y="3590"/>
                    <a:pt x="685" y="3930"/>
                  </a:cubicBezTo>
                  <a:cubicBezTo>
                    <a:pt x="132" y="4316"/>
                    <a:pt x="1" y="4973"/>
                    <a:pt x="75" y="5685"/>
                  </a:cubicBezTo>
                  <a:cubicBezTo>
                    <a:pt x="354" y="5433"/>
                    <a:pt x="677" y="5244"/>
                    <a:pt x="1052" y="5159"/>
                  </a:cubicBezTo>
                  <a:cubicBezTo>
                    <a:pt x="1217" y="5123"/>
                    <a:pt x="1385" y="5108"/>
                    <a:pt x="1553" y="5108"/>
                  </a:cubicBezTo>
                  <a:cubicBezTo>
                    <a:pt x="1766" y="5108"/>
                    <a:pt x="1979" y="5131"/>
                    <a:pt x="2189" y="5162"/>
                  </a:cubicBezTo>
                  <a:cubicBezTo>
                    <a:pt x="4587" y="5504"/>
                    <a:pt x="6851" y="6739"/>
                    <a:pt x="8429" y="8581"/>
                  </a:cubicBezTo>
                  <a:cubicBezTo>
                    <a:pt x="7897" y="7322"/>
                    <a:pt x="7654" y="5942"/>
                    <a:pt x="7722" y="4576"/>
                  </a:cubicBezTo>
                  <a:cubicBezTo>
                    <a:pt x="7747" y="4045"/>
                    <a:pt x="7854" y="3464"/>
                    <a:pt x="8275" y="3146"/>
                  </a:cubicBezTo>
                  <a:cubicBezTo>
                    <a:pt x="8530" y="2956"/>
                    <a:pt x="8860" y="2896"/>
                    <a:pt x="9183" y="2896"/>
                  </a:cubicBezTo>
                  <a:cubicBezTo>
                    <a:pt x="9232" y="2896"/>
                    <a:pt x="9281" y="2898"/>
                    <a:pt x="9329" y="2900"/>
                  </a:cubicBezTo>
                  <a:cubicBezTo>
                    <a:pt x="11073" y="2971"/>
                    <a:pt x="12577" y="4108"/>
                    <a:pt x="13847" y="5301"/>
                  </a:cubicBezTo>
                  <a:cubicBezTo>
                    <a:pt x="15139" y="6514"/>
                    <a:pt x="16328" y="7837"/>
                    <a:pt x="17395" y="9252"/>
                  </a:cubicBezTo>
                  <a:cubicBezTo>
                    <a:pt x="17332" y="8078"/>
                    <a:pt x="17456" y="6892"/>
                    <a:pt x="17762" y="5753"/>
                  </a:cubicBezTo>
                  <a:cubicBezTo>
                    <a:pt x="17812" y="5561"/>
                    <a:pt x="17894" y="5340"/>
                    <a:pt x="18091" y="5290"/>
                  </a:cubicBezTo>
                  <a:cubicBezTo>
                    <a:pt x="18118" y="5283"/>
                    <a:pt x="18144" y="5280"/>
                    <a:pt x="18170" y="5280"/>
                  </a:cubicBezTo>
                  <a:cubicBezTo>
                    <a:pt x="18368" y="5280"/>
                    <a:pt x="18537" y="5471"/>
                    <a:pt x="18658" y="5644"/>
                  </a:cubicBezTo>
                  <a:cubicBezTo>
                    <a:pt x="20462" y="8269"/>
                    <a:pt x="21667" y="11308"/>
                    <a:pt x="22143" y="14460"/>
                  </a:cubicBezTo>
                  <a:cubicBezTo>
                    <a:pt x="22433" y="13844"/>
                    <a:pt x="22806" y="13266"/>
                    <a:pt x="23247" y="12746"/>
                  </a:cubicBezTo>
                  <a:cubicBezTo>
                    <a:pt x="23394" y="12571"/>
                    <a:pt x="23567" y="12393"/>
                    <a:pt x="23789" y="12346"/>
                  </a:cubicBezTo>
                  <a:cubicBezTo>
                    <a:pt x="23831" y="12337"/>
                    <a:pt x="23872" y="12332"/>
                    <a:pt x="23913" y="12332"/>
                  </a:cubicBezTo>
                  <a:cubicBezTo>
                    <a:pt x="24320" y="12332"/>
                    <a:pt x="24640" y="12781"/>
                    <a:pt x="24802" y="13184"/>
                  </a:cubicBezTo>
                  <a:cubicBezTo>
                    <a:pt x="24977" y="13622"/>
                    <a:pt x="25092" y="14079"/>
                    <a:pt x="25149" y="14542"/>
                  </a:cubicBezTo>
                  <a:cubicBezTo>
                    <a:pt x="25703" y="13072"/>
                    <a:pt x="25938" y="11467"/>
                    <a:pt x="25024" y="10424"/>
                  </a:cubicBezTo>
                  <a:cubicBezTo>
                    <a:pt x="24764" y="10130"/>
                    <a:pt x="24512" y="10016"/>
                    <a:pt x="24276" y="10016"/>
                  </a:cubicBezTo>
                  <a:cubicBezTo>
                    <a:pt x="23434" y="10016"/>
                    <a:pt x="22806" y="11484"/>
                    <a:pt x="22806" y="11484"/>
                  </a:cubicBezTo>
                  <a:cubicBezTo>
                    <a:pt x="22806" y="11484"/>
                    <a:pt x="20782" y="3207"/>
                    <a:pt x="18493" y="2164"/>
                  </a:cubicBezTo>
                  <a:cubicBezTo>
                    <a:pt x="18272" y="2063"/>
                    <a:pt x="18075" y="2017"/>
                    <a:pt x="17899" y="2017"/>
                  </a:cubicBezTo>
                  <a:cubicBezTo>
                    <a:pt x="16262" y="2017"/>
                    <a:pt x="16517" y="5989"/>
                    <a:pt x="16517" y="5989"/>
                  </a:cubicBezTo>
                  <a:cubicBezTo>
                    <a:pt x="16517" y="5989"/>
                    <a:pt x="12266" y="0"/>
                    <a:pt x="9261"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22"/>
            <p:cNvSpPr/>
            <p:nvPr/>
          </p:nvSpPr>
          <p:spPr>
            <a:xfrm>
              <a:off x="2113675" y="3313050"/>
              <a:ext cx="55450" cy="149375"/>
            </a:xfrm>
            <a:custGeom>
              <a:avLst/>
              <a:gdLst/>
              <a:ahLst/>
              <a:cxnLst/>
              <a:rect l="l" t="t" r="r" b="b"/>
              <a:pathLst>
                <a:path w="2218" h="5975" extrusionOk="0">
                  <a:moveTo>
                    <a:pt x="92" y="0"/>
                  </a:moveTo>
                  <a:cubicBezTo>
                    <a:pt x="47" y="0"/>
                    <a:pt x="1" y="40"/>
                    <a:pt x="19" y="92"/>
                  </a:cubicBezTo>
                  <a:cubicBezTo>
                    <a:pt x="656" y="1941"/>
                    <a:pt x="862" y="3923"/>
                    <a:pt x="1212" y="5840"/>
                  </a:cubicBezTo>
                  <a:cubicBezTo>
                    <a:pt x="1231" y="5933"/>
                    <a:pt x="1299" y="5974"/>
                    <a:pt x="1372" y="5974"/>
                  </a:cubicBezTo>
                  <a:cubicBezTo>
                    <a:pt x="1481" y="5974"/>
                    <a:pt x="1600" y="5881"/>
                    <a:pt x="1574" y="5738"/>
                  </a:cubicBezTo>
                  <a:cubicBezTo>
                    <a:pt x="1527" y="5492"/>
                    <a:pt x="1483" y="5243"/>
                    <a:pt x="1440" y="4991"/>
                  </a:cubicBezTo>
                  <a:cubicBezTo>
                    <a:pt x="1596" y="4572"/>
                    <a:pt x="1741" y="4147"/>
                    <a:pt x="1878" y="3720"/>
                  </a:cubicBezTo>
                  <a:cubicBezTo>
                    <a:pt x="2006" y="3310"/>
                    <a:pt x="2217" y="2861"/>
                    <a:pt x="2206" y="2425"/>
                  </a:cubicBezTo>
                  <a:cubicBezTo>
                    <a:pt x="2205" y="2373"/>
                    <a:pt x="2166" y="2344"/>
                    <a:pt x="2124" y="2344"/>
                  </a:cubicBezTo>
                  <a:cubicBezTo>
                    <a:pt x="2096" y="2344"/>
                    <a:pt x="2067" y="2357"/>
                    <a:pt x="2047" y="2384"/>
                  </a:cubicBezTo>
                  <a:cubicBezTo>
                    <a:pt x="1793" y="2737"/>
                    <a:pt x="1716" y="3230"/>
                    <a:pt x="1604" y="3649"/>
                  </a:cubicBezTo>
                  <a:cubicBezTo>
                    <a:pt x="1519" y="3972"/>
                    <a:pt x="1442" y="4301"/>
                    <a:pt x="1377" y="4629"/>
                  </a:cubicBezTo>
                  <a:cubicBezTo>
                    <a:pt x="1114" y="3063"/>
                    <a:pt x="851" y="1426"/>
                    <a:pt x="153" y="38"/>
                  </a:cubicBezTo>
                  <a:cubicBezTo>
                    <a:pt x="139" y="11"/>
                    <a:pt x="116"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22"/>
            <p:cNvSpPr/>
            <p:nvPr/>
          </p:nvSpPr>
          <p:spPr>
            <a:xfrm>
              <a:off x="1763825" y="3331050"/>
              <a:ext cx="69475" cy="141425"/>
            </a:xfrm>
            <a:custGeom>
              <a:avLst/>
              <a:gdLst/>
              <a:ahLst/>
              <a:cxnLst/>
              <a:rect l="l" t="t" r="r" b="b"/>
              <a:pathLst>
                <a:path w="2779" h="5657" extrusionOk="0">
                  <a:moveTo>
                    <a:pt x="2669" y="0"/>
                  </a:moveTo>
                  <a:cubicBezTo>
                    <a:pt x="2629" y="0"/>
                    <a:pt x="2588" y="21"/>
                    <a:pt x="2568" y="68"/>
                  </a:cubicBezTo>
                  <a:cubicBezTo>
                    <a:pt x="1993" y="1505"/>
                    <a:pt x="1388" y="3099"/>
                    <a:pt x="1078" y="4662"/>
                  </a:cubicBezTo>
                  <a:cubicBezTo>
                    <a:pt x="700" y="3792"/>
                    <a:pt x="503" y="2905"/>
                    <a:pt x="199" y="2004"/>
                  </a:cubicBezTo>
                  <a:cubicBezTo>
                    <a:pt x="184" y="1957"/>
                    <a:pt x="140" y="1934"/>
                    <a:pt x="98" y="1934"/>
                  </a:cubicBezTo>
                  <a:cubicBezTo>
                    <a:pt x="48" y="1934"/>
                    <a:pt x="0" y="1966"/>
                    <a:pt x="5" y="2031"/>
                  </a:cubicBezTo>
                  <a:cubicBezTo>
                    <a:pt x="54" y="3061"/>
                    <a:pt x="533" y="4134"/>
                    <a:pt x="1010" y="5037"/>
                  </a:cubicBezTo>
                  <a:cubicBezTo>
                    <a:pt x="982" y="5210"/>
                    <a:pt x="952" y="5385"/>
                    <a:pt x="930" y="5558"/>
                  </a:cubicBezTo>
                  <a:cubicBezTo>
                    <a:pt x="925" y="5625"/>
                    <a:pt x="973" y="5657"/>
                    <a:pt x="1025" y="5657"/>
                  </a:cubicBezTo>
                  <a:cubicBezTo>
                    <a:pt x="1071" y="5657"/>
                    <a:pt x="1119" y="5632"/>
                    <a:pt x="1136" y="5585"/>
                  </a:cubicBezTo>
                  <a:cubicBezTo>
                    <a:pt x="1796" y="3827"/>
                    <a:pt x="2190" y="1916"/>
                    <a:pt x="2754" y="117"/>
                  </a:cubicBezTo>
                  <a:cubicBezTo>
                    <a:pt x="2778" y="44"/>
                    <a:pt x="2726" y="0"/>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22"/>
            <p:cNvSpPr/>
            <p:nvPr/>
          </p:nvSpPr>
          <p:spPr>
            <a:xfrm>
              <a:off x="1760575" y="3584825"/>
              <a:ext cx="421675" cy="184400"/>
            </a:xfrm>
            <a:custGeom>
              <a:avLst/>
              <a:gdLst/>
              <a:ahLst/>
              <a:cxnLst/>
              <a:rect l="l" t="t" r="r" b="b"/>
              <a:pathLst>
                <a:path w="16867" h="7376" extrusionOk="0">
                  <a:moveTo>
                    <a:pt x="762" y="1"/>
                  </a:moveTo>
                  <a:lnTo>
                    <a:pt x="1" y="6446"/>
                  </a:lnTo>
                  <a:cubicBezTo>
                    <a:pt x="3098" y="7062"/>
                    <a:pt x="6092" y="7376"/>
                    <a:pt x="8980" y="7376"/>
                  </a:cubicBezTo>
                  <a:cubicBezTo>
                    <a:pt x="11705" y="7376"/>
                    <a:pt x="14335" y="7096"/>
                    <a:pt x="16867" y="6526"/>
                  </a:cubicBezTo>
                  <a:lnTo>
                    <a:pt x="16555" y="3226"/>
                  </a:lnTo>
                  <a:cubicBezTo>
                    <a:pt x="14873" y="3704"/>
                    <a:pt x="13128" y="3949"/>
                    <a:pt x="11381" y="3949"/>
                  </a:cubicBezTo>
                  <a:cubicBezTo>
                    <a:pt x="10566" y="3949"/>
                    <a:pt x="9750" y="3896"/>
                    <a:pt x="8940" y="3788"/>
                  </a:cubicBezTo>
                  <a:cubicBezTo>
                    <a:pt x="6816" y="3503"/>
                    <a:pt x="4718" y="2846"/>
                    <a:pt x="2898" y="1707"/>
                  </a:cubicBezTo>
                  <a:cubicBezTo>
                    <a:pt x="2123" y="1222"/>
                    <a:pt x="1400" y="653"/>
                    <a:pt x="76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25" name="Google Shape;2525;p22"/>
          <p:cNvGrpSpPr/>
          <p:nvPr/>
        </p:nvGrpSpPr>
        <p:grpSpPr>
          <a:xfrm>
            <a:off x="7200850" y="312787"/>
            <a:ext cx="1208496" cy="1106043"/>
            <a:chOff x="-164200" y="1462250"/>
            <a:chExt cx="1037425" cy="949475"/>
          </a:xfrm>
        </p:grpSpPr>
        <p:sp>
          <p:nvSpPr>
            <p:cNvPr id="2526" name="Google Shape;2526;p22"/>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22"/>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22"/>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22"/>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22"/>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22"/>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22"/>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22"/>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22"/>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22"/>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22"/>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22"/>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22"/>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22"/>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22"/>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22"/>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22"/>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22"/>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22"/>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22"/>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22"/>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22"/>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22"/>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22"/>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22"/>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1" name="Google Shape;2551;p22"/>
          <p:cNvSpPr txBox="1"/>
          <p:nvPr/>
        </p:nvSpPr>
        <p:spPr>
          <a:xfrm>
            <a:off x="2077164" y="1286516"/>
            <a:ext cx="4740572"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dirty="0">
                <a:solidFill>
                  <a:srgbClr val="FFC000"/>
                </a:solidFill>
                <a:latin typeface="Arial"/>
                <a:ea typeface="Arial"/>
                <a:cs typeface="Arial"/>
                <a:sym typeface="Arial"/>
              </a:rPr>
              <a:t>VẬN DỤNG</a:t>
            </a:r>
            <a:endParaRPr dirty="0"/>
          </a:p>
        </p:txBody>
      </p:sp>
      <p:sp>
        <p:nvSpPr>
          <p:cNvPr id="2552" name="Google Shape;2552;p22"/>
          <p:cNvSpPr txBox="1"/>
          <p:nvPr/>
        </p:nvSpPr>
        <p:spPr>
          <a:xfrm>
            <a:off x="2748945" y="410435"/>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70C0"/>
                </a:solidFill>
                <a:latin typeface="Arial"/>
                <a:ea typeface="Arial"/>
                <a:cs typeface="Arial"/>
                <a:sym typeface="Arial"/>
              </a:rPr>
              <a:t>Hoạt động 4</a:t>
            </a:r>
            <a:endParaRPr/>
          </a:p>
        </p:txBody>
      </p:sp>
      <p:pic>
        <p:nvPicPr>
          <p:cNvPr id="2553" name="Google Shape;2553;p22"/>
          <p:cNvPicPr preferRelativeResize="0"/>
          <p:nvPr/>
        </p:nvPicPr>
        <p:blipFill rotWithShape="1">
          <a:blip r:embed="rId3">
            <a:alphaModFix/>
          </a:blip>
          <a:srcRect/>
          <a:stretch/>
        </p:blipFill>
        <p:spPr>
          <a:xfrm>
            <a:off x="7360244" y="334257"/>
            <a:ext cx="933669" cy="9336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7"/>
        <p:cNvGrpSpPr/>
        <p:nvPr/>
      </p:nvGrpSpPr>
      <p:grpSpPr>
        <a:xfrm>
          <a:off x="0" y="0"/>
          <a:ext cx="0" cy="0"/>
          <a:chOff x="0" y="0"/>
          <a:chExt cx="0" cy="0"/>
        </a:xfrm>
      </p:grpSpPr>
      <p:sp>
        <p:nvSpPr>
          <p:cNvPr id="2558" name="Google Shape;2558;p23"/>
          <p:cNvSpPr/>
          <p:nvPr/>
        </p:nvSpPr>
        <p:spPr>
          <a:xfrm>
            <a:off x="1305069" y="1540018"/>
            <a:ext cx="6577446" cy="1754286"/>
          </a:xfrm>
          <a:prstGeom prst="rect">
            <a:avLst/>
          </a:prstGeom>
          <a:noFill/>
          <a:ln>
            <a:noFill/>
          </a:ln>
        </p:spPr>
        <p:txBody>
          <a:bodyPr spcFirstLastPara="1" wrap="square" lIns="91425" tIns="45700" rIns="91425" bIns="45700" anchor="t" anchorCtr="0">
            <a:spAutoFit/>
          </a:bodyPr>
          <a:lstStyle/>
          <a:p>
            <a:pPr lvl="0" algn="just">
              <a:lnSpc>
                <a:spcPct val="150000"/>
              </a:lnSpc>
            </a:pPr>
            <a:r>
              <a:rPr lang="en-US" sz="1800" b="0" i="0" u="none" strike="noStrike" cap="none" dirty="0" err="1">
                <a:solidFill>
                  <a:srgbClr val="002060"/>
                </a:solidFill>
                <a:latin typeface="Times New Roman" pitchFamily="18" charset="0"/>
                <a:cs typeface="Times New Roman" pitchFamily="18" charset="0"/>
                <a:sym typeface="Arial"/>
              </a:rPr>
              <a:t>Em</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hãy</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thực</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hiện</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kế</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hoạch</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tham</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gia</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hoạt</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động</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cộng</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đồng</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của</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bản</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thân</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đã</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được</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xây</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dựng</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trong</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hoạt</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động</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khám</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phá</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và</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báo</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cáo</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kết</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quả</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thực</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hiện</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vào</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giờ</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học</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tiếp</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theo</a:t>
            </a:r>
            <a:r>
              <a:rPr lang="en-US" sz="1800" dirty="0">
                <a:solidFill>
                  <a:srgbClr val="002060"/>
                </a:solidFill>
                <a:latin typeface="Times New Roman" pitchFamily="18" charset="0"/>
                <a:cs typeface="Times New Roman" pitchFamily="18" charset="0"/>
              </a:rPr>
              <a:t> </a:t>
            </a:r>
            <a:r>
              <a:rPr lang="en-US" sz="1800" b="0" i="0" u="none" strike="noStrike" cap="none" dirty="0">
                <a:solidFill>
                  <a:srgbClr val="002060"/>
                </a:solidFill>
                <a:latin typeface="Times New Roman" pitchFamily="18" charset="0"/>
                <a:cs typeface="Times New Roman" pitchFamily="18" charset="0"/>
                <a:sym typeface="Arial"/>
              </a:rPr>
              <a:t>(</a:t>
            </a:r>
            <a:r>
              <a:rPr lang="en-US" sz="1800" b="0" i="0" u="none" strike="noStrike" cap="none" dirty="0" err="1">
                <a:solidFill>
                  <a:srgbClr val="002060"/>
                </a:solidFill>
                <a:latin typeface="Times New Roman" pitchFamily="18" charset="0"/>
                <a:cs typeface="Times New Roman" pitchFamily="18" charset="0"/>
                <a:sym typeface="Arial"/>
              </a:rPr>
              <a:t>thông</a:t>
            </a:r>
            <a:r>
              <a:rPr lang="en-US" sz="1800" b="0" i="0" u="none" strike="noStrike" cap="none" dirty="0">
                <a:solidFill>
                  <a:srgbClr val="002060"/>
                </a:solidFill>
                <a:latin typeface="Times New Roman" pitchFamily="18" charset="0"/>
                <a:cs typeface="Times New Roman" pitchFamily="18" charset="0"/>
                <a:sym typeface="Arial"/>
              </a:rPr>
              <a:t> qua </a:t>
            </a:r>
            <a:r>
              <a:rPr lang="en-US" sz="1800" b="0" i="0" u="none" strike="noStrike" cap="none" dirty="0" err="1">
                <a:solidFill>
                  <a:srgbClr val="002060"/>
                </a:solidFill>
                <a:latin typeface="Times New Roman" pitchFamily="18" charset="0"/>
                <a:cs typeface="Times New Roman" pitchFamily="18" charset="0"/>
                <a:sym typeface="Arial"/>
              </a:rPr>
              <a:t>hình</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ảnh</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bài</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thu</a:t>
            </a:r>
            <a:r>
              <a:rPr lang="en-US" sz="1800" b="0" i="0" u="none" strike="noStrike" cap="none" dirty="0">
                <a:solidFill>
                  <a:srgbClr val="002060"/>
                </a:solidFill>
                <a:latin typeface="Times New Roman" pitchFamily="18" charset="0"/>
                <a:cs typeface="Times New Roman" pitchFamily="18" charset="0"/>
                <a:sym typeface="Arial"/>
              </a:rPr>
              <a:t> </a:t>
            </a:r>
            <a:r>
              <a:rPr lang="en-US" sz="1800" b="0" i="0" u="none" strike="noStrike" cap="none" dirty="0" err="1">
                <a:solidFill>
                  <a:srgbClr val="002060"/>
                </a:solidFill>
                <a:latin typeface="Times New Roman" pitchFamily="18" charset="0"/>
                <a:cs typeface="Times New Roman" pitchFamily="18" charset="0"/>
                <a:sym typeface="Arial"/>
              </a:rPr>
              <a:t>hoạch</a:t>
            </a:r>
            <a:r>
              <a:rPr lang="en-US" sz="1800" b="0" i="0" u="none" strike="noStrike" cap="none" dirty="0">
                <a:solidFill>
                  <a:srgbClr val="002060"/>
                </a:solidFill>
                <a:latin typeface="Times New Roman" pitchFamily="18" charset="0"/>
                <a:cs typeface="Times New Roman" pitchFamily="18" charset="0"/>
                <a:sym typeface="Arial"/>
              </a:rPr>
              <a:t>,...).</a:t>
            </a:r>
            <a:endParaRPr sz="1800" b="0" i="1" u="none" strike="noStrike" cap="none" dirty="0">
              <a:solidFill>
                <a:srgbClr val="002060"/>
              </a:solidFill>
              <a:latin typeface="Times New Roman" pitchFamily="18" charset="0"/>
              <a:cs typeface="Times New Roman" pitchFamily="18" charset="0"/>
              <a:sym typeface="Arial"/>
            </a:endParaRPr>
          </a:p>
        </p:txBody>
      </p:sp>
      <p:sp>
        <p:nvSpPr>
          <p:cNvPr id="2559" name="Google Shape;2559;p23"/>
          <p:cNvSpPr txBox="1"/>
          <p:nvPr/>
        </p:nvSpPr>
        <p:spPr>
          <a:xfrm flipH="1">
            <a:off x="2837276" y="784989"/>
            <a:ext cx="2949900" cy="59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Nhiệm vụ </a:t>
            </a:r>
            <a:endParaRPr/>
          </a:p>
        </p:txBody>
      </p:sp>
      <p:pic>
        <p:nvPicPr>
          <p:cNvPr id="2560" name="Google Shape;2560;p23"/>
          <p:cNvPicPr preferRelativeResize="0"/>
          <p:nvPr/>
        </p:nvPicPr>
        <p:blipFill rotWithShape="1">
          <a:blip r:embed="rId4">
            <a:alphaModFix/>
          </a:blip>
          <a:srcRect/>
          <a:stretch/>
        </p:blipFill>
        <p:spPr>
          <a:xfrm rot="1429179">
            <a:off x="1156853" y="3062079"/>
            <a:ext cx="1986395" cy="1986395"/>
          </a:xfrm>
          <a:prstGeom prst="rect">
            <a:avLst/>
          </a:prstGeom>
          <a:noFill/>
          <a:ln>
            <a:noFill/>
          </a:ln>
        </p:spPr>
      </p:pic>
      <p:grpSp>
        <p:nvGrpSpPr>
          <p:cNvPr id="2561" name="Google Shape;2561;p23"/>
          <p:cNvGrpSpPr/>
          <p:nvPr/>
        </p:nvGrpSpPr>
        <p:grpSpPr>
          <a:xfrm>
            <a:off x="2573594" y="953157"/>
            <a:ext cx="527364" cy="427332"/>
            <a:chOff x="7109370" y="3456528"/>
            <a:chExt cx="364958" cy="295732"/>
          </a:xfrm>
        </p:grpSpPr>
        <p:sp>
          <p:nvSpPr>
            <p:cNvPr id="2562" name="Google Shape;2562;p23"/>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23"/>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23"/>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23"/>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23"/>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7" name="Google Shape;2567;p23"/>
          <p:cNvGrpSpPr/>
          <p:nvPr/>
        </p:nvGrpSpPr>
        <p:grpSpPr>
          <a:xfrm>
            <a:off x="6785264" y="263393"/>
            <a:ext cx="1200613" cy="714853"/>
            <a:chOff x="3928210" y="1337178"/>
            <a:chExt cx="913545" cy="455852"/>
          </a:xfrm>
        </p:grpSpPr>
        <p:sp>
          <p:nvSpPr>
            <p:cNvPr id="2568" name="Google Shape;2568;p23"/>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23"/>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23"/>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23"/>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23"/>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73" name="Google Shape;2573;p23"/>
          <p:cNvGrpSpPr/>
          <p:nvPr/>
        </p:nvGrpSpPr>
        <p:grpSpPr>
          <a:xfrm>
            <a:off x="7235716" y="3596645"/>
            <a:ext cx="750161" cy="653255"/>
            <a:chOff x="5133595" y="1523392"/>
            <a:chExt cx="473946" cy="412721"/>
          </a:xfrm>
        </p:grpSpPr>
        <p:sp>
          <p:nvSpPr>
            <p:cNvPr id="2574" name="Google Shape;2574;p23"/>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23"/>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23"/>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23"/>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23"/>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23"/>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23"/>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23"/>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23"/>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3" name="Google Shape;2583;p23"/>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23"/>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23"/>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23"/>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23"/>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8" name="Google Shape;2588;p23"/>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9" name="Google Shape;2589;p23"/>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4"/>
          <p:cNvSpPr txBox="1">
            <a:spLocks noGrp="1"/>
          </p:cNvSpPr>
          <p:nvPr>
            <p:ph type="title"/>
          </p:nvPr>
        </p:nvSpPr>
        <p:spPr>
          <a:xfrm>
            <a:off x="1177909" y="4008426"/>
            <a:ext cx="6439439" cy="683453"/>
          </a:xfrm>
          <a:prstGeom prst="rect">
            <a:avLst/>
          </a:prstGeom>
          <a:solidFill>
            <a:srgbClr val="CBE8C9"/>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3000"/>
              <a:buNone/>
            </a:pPr>
            <a:r>
              <a:rPr lang="en-US" sz="1800">
                <a:latin typeface="Arial"/>
                <a:ea typeface="Arial"/>
                <a:cs typeface="Arial"/>
                <a:sym typeface="Arial"/>
              </a:rPr>
              <a:t>Em hãy kể lại tên những hoạt động, việc làm mà em và mọi người đã tham gia để giúp đỡ người khác.</a:t>
            </a:r>
            <a:endParaRPr sz="1800">
              <a:latin typeface="Arial"/>
              <a:ea typeface="Arial"/>
              <a:cs typeface="Arial"/>
              <a:sym typeface="Arial"/>
            </a:endParaRPr>
          </a:p>
        </p:txBody>
      </p:sp>
      <p:grpSp>
        <p:nvGrpSpPr>
          <p:cNvPr id="1444" name="Google Shape;1444;p4"/>
          <p:cNvGrpSpPr/>
          <p:nvPr/>
        </p:nvGrpSpPr>
        <p:grpSpPr>
          <a:xfrm>
            <a:off x="7473124" y="3205595"/>
            <a:ext cx="1582223" cy="1776966"/>
            <a:chOff x="3814081" y="25335"/>
            <a:chExt cx="1022174" cy="1147985"/>
          </a:xfrm>
        </p:grpSpPr>
        <p:sp>
          <p:nvSpPr>
            <p:cNvPr id="1445" name="Google Shape;1445;p4"/>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4"/>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4"/>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4"/>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4"/>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4"/>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4"/>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4"/>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4"/>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4"/>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4"/>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4"/>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4"/>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4"/>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4"/>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4"/>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4"/>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4"/>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4"/>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4"/>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4"/>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4"/>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4"/>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4"/>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4"/>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4"/>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4"/>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4"/>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4"/>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4"/>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4"/>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4"/>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4"/>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4"/>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4"/>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4"/>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4"/>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4"/>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4"/>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4"/>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4"/>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4"/>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4"/>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4"/>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4"/>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4"/>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4"/>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4"/>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4"/>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4"/>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4"/>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4"/>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4"/>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4"/>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4"/>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4"/>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4"/>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4"/>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4"/>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4"/>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4"/>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4"/>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4"/>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4"/>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4"/>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510" name="Google Shape;1510;p4" descr="Nâng cao năng lực quản lý, điều phối hoạt động tình nguyện"/>
          <p:cNvPicPr preferRelativeResize="0"/>
          <p:nvPr/>
        </p:nvPicPr>
        <p:blipFill rotWithShape="1">
          <a:blip r:embed="rId3">
            <a:alphaModFix/>
          </a:blip>
          <a:srcRect/>
          <a:stretch/>
        </p:blipFill>
        <p:spPr>
          <a:xfrm>
            <a:off x="2368769" y="1121627"/>
            <a:ext cx="4234441" cy="2708169"/>
          </a:xfrm>
          <a:prstGeom prst="rect">
            <a:avLst/>
          </a:prstGeom>
          <a:noFill/>
          <a:ln>
            <a:noFill/>
          </a:ln>
        </p:spPr>
      </p:pic>
      <p:sp>
        <p:nvSpPr>
          <p:cNvPr id="1511" name="Google Shape;1511;p4"/>
          <p:cNvSpPr txBox="1"/>
          <p:nvPr/>
        </p:nvSpPr>
        <p:spPr>
          <a:xfrm>
            <a:off x="331127" y="100125"/>
            <a:ext cx="8098369" cy="849280"/>
          </a:xfrm>
          <a:prstGeom prst="rect">
            <a:avLst/>
          </a:prstGeom>
          <a:solidFill>
            <a:schemeClr val="lt2"/>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3000"/>
              <a:buFont typeface="Chau Philomene One"/>
              <a:buNone/>
            </a:pPr>
            <a:r>
              <a:rPr lang="en-US" sz="2000" b="1" i="0" u="none" strike="noStrike" cap="none">
                <a:solidFill>
                  <a:schemeClr val="dk1"/>
                </a:solidFill>
                <a:latin typeface="Arial"/>
                <a:ea typeface="Arial"/>
                <a:cs typeface="Arial"/>
                <a:sym typeface="Arial"/>
              </a:rPr>
              <a:t>Em hãy cùng hát và vỗ tay đều theo nhịp của giai điệu ca khúc “Mùa hè xanh” : </a:t>
            </a:r>
            <a:r>
              <a:rPr lang="en-US" sz="16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https://www.youtube.com/watch?v=LJOQI4D-SsE</a:t>
            </a:r>
            <a:r>
              <a:rPr lang="en-US" sz="1600" b="1" i="0" u="none" strike="noStrike" cap="none">
                <a:solidFill>
                  <a:schemeClr val="dk1"/>
                </a:solidFill>
                <a:latin typeface="Arial"/>
                <a:ea typeface="Arial"/>
                <a:cs typeface="Arial"/>
                <a:sym typeface="Arial"/>
              </a:rPr>
              <a:t> </a:t>
            </a:r>
            <a:endParaRPr sz="105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0"/>
              <a:buFont typeface="Chau Philomene One"/>
              <a:buNone/>
            </a:pPr>
            <a:r>
              <a:rPr lang="en-US" sz="2000" b="1" i="0" u="none" strike="noStrike" cap="none">
                <a:solidFill>
                  <a:schemeClr val="dk1"/>
                </a:solidFill>
                <a:latin typeface="Arial"/>
                <a:ea typeface="Arial"/>
                <a:cs typeface="Arial"/>
                <a:sym typeface="Arial"/>
              </a:rPr>
              <a:t> </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0"/>
                                        </p:tgtEl>
                                        <p:attrNameLst>
                                          <p:attrName>style.visibility</p:attrName>
                                        </p:attrNameLst>
                                      </p:cBhvr>
                                      <p:to>
                                        <p:strVal val="visible"/>
                                      </p:to>
                                    </p:set>
                                    <p:anim calcmode="lin" valueType="num">
                                      <p:cBhvr additive="base">
                                        <p:cTn id="7" dur="500"/>
                                        <p:tgtEl>
                                          <p:spTgt spid="15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3"/>
                                        </p:tgtEl>
                                        <p:attrNameLst>
                                          <p:attrName>style.visibility</p:attrName>
                                        </p:attrNameLst>
                                      </p:cBhvr>
                                      <p:to>
                                        <p:strVal val="visible"/>
                                      </p:to>
                                    </p:set>
                                    <p:animEffect transition="in" filter="fade">
                                      <p:cBhvr>
                                        <p:cTn id="12" dur="1000"/>
                                        <p:tgtEl>
                                          <p:spTgt spid="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grpSp>
        <p:nvGrpSpPr>
          <p:cNvPr id="2" name="Google Shape;2434;p22"/>
          <p:cNvGrpSpPr/>
          <p:nvPr/>
        </p:nvGrpSpPr>
        <p:grpSpPr>
          <a:xfrm>
            <a:off x="375966" y="2061801"/>
            <a:ext cx="758563" cy="758428"/>
            <a:chOff x="6714640" y="951029"/>
            <a:chExt cx="404804" cy="404711"/>
          </a:xfrm>
        </p:grpSpPr>
        <p:sp>
          <p:nvSpPr>
            <p:cNvPr id="2435" name="Google Shape;2435;p22"/>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22"/>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22"/>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22"/>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22"/>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 name="Google Shape;2440;p22"/>
          <p:cNvGrpSpPr/>
          <p:nvPr/>
        </p:nvGrpSpPr>
        <p:grpSpPr>
          <a:xfrm rot="-1473203">
            <a:off x="655760" y="951049"/>
            <a:ext cx="1520006" cy="758412"/>
            <a:chOff x="3928210" y="1337178"/>
            <a:chExt cx="913545" cy="455852"/>
          </a:xfrm>
        </p:grpSpPr>
        <p:sp>
          <p:nvSpPr>
            <p:cNvPr id="2441" name="Google Shape;2441;p22"/>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22"/>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22"/>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22"/>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22"/>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 name="Google Shape;2446;p22"/>
          <p:cNvGrpSpPr/>
          <p:nvPr/>
        </p:nvGrpSpPr>
        <p:grpSpPr>
          <a:xfrm>
            <a:off x="3971065" y="3127031"/>
            <a:ext cx="807216" cy="884562"/>
            <a:chOff x="7969377" y="2856516"/>
            <a:chExt cx="402682" cy="441266"/>
          </a:xfrm>
        </p:grpSpPr>
        <p:sp>
          <p:nvSpPr>
            <p:cNvPr id="2447" name="Google Shape;2447;p2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2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2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2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2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2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2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2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2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2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2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 name="Google Shape;2458;p22"/>
          <p:cNvGrpSpPr/>
          <p:nvPr/>
        </p:nvGrpSpPr>
        <p:grpSpPr>
          <a:xfrm>
            <a:off x="910745" y="2882557"/>
            <a:ext cx="537505" cy="831775"/>
            <a:chOff x="7706772" y="521151"/>
            <a:chExt cx="268136" cy="414933"/>
          </a:xfrm>
        </p:grpSpPr>
        <p:sp>
          <p:nvSpPr>
            <p:cNvPr id="2459" name="Google Shape;2459;p22"/>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22"/>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22"/>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22"/>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22"/>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22"/>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 name="Google Shape;2465;p22"/>
          <p:cNvGrpSpPr/>
          <p:nvPr/>
        </p:nvGrpSpPr>
        <p:grpSpPr>
          <a:xfrm>
            <a:off x="6784354" y="3127030"/>
            <a:ext cx="487245" cy="533932"/>
            <a:chOff x="7969377" y="2856516"/>
            <a:chExt cx="402682" cy="441266"/>
          </a:xfrm>
        </p:grpSpPr>
        <p:sp>
          <p:nvSpPr>
            <p:cNvPr id="2466" name="Google Shape;2466;p2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2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2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2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2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2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2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2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2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2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2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 name="Google Shape;2477;p22"/>
          <p:cNvGrpSpPr/>
          <p:nvPr/>
        </p:nvGrpSpPr>
        <p:grpSpPr>
          <a:xfrm>
            <a:off x="1553858" y="2419430"/>
            <a:ext cx="1793615" cy="2589804"/>
            <a:chOff x="1139650" y="2290925"/>
            <a:chExt cx="1639425" cy="2312575"/>
          </a:xfrm>
        </p:grpSpPr>
        <p:sp>
          <p:nvSpPr>
            <p:cNvPr id="2478" name="Google Shape;2478;p22"/>
            <p:cNvSpPr/>
            <p:nvPr/>
          </p:nvSpPr>
          <p:spPr>
            <a:xfrm>
              <a:off x="1139650" y="2290925"/>
              <a:ext cx="1639425" cy="2312575"/>
            </a:xfrm>
            <a:custGeom>
              <a:avLst/>
              <a:gdLst/>
              <a:ahLst/>
              <a:cxnLst/>
              <a:rect l="l" t="t" r="r" b="b"/>
              <a:pathLst>
                <a:path w="65577" h="92503" extrusionOk="0">
                  <a:moveTo>
                    <a:pt x="34744" y="1"/>
                  </a:moveTo>
                  <a:cubicBezTo>
                    <a:pt x="34190" y="1"/>
                    <a:pt x="33636" y="57"/>
                    <a:pt x="33096" y="168"/>
                  </a:cubicBezTo>
                  <a:cubicBezTo>
                    <a:pt x="30971" y="597"/>
                    <a:pt x="30024" y="2016"/>
                    <a:pt x="28277" y="2990"/>
                  </a:cubicBezTo>
                  <a:cubicBezTo>
                    <a:pt x="27702" y="3316"/>
                    <a:pt x="27014" y="3346"/>
                    <a:pt x="26360" y="3442"/>
                  </a:cubicBezTo>
                  <a:cubicBezTo>
                    <a:pt x="24928" y="3650"/>
                    <a:pt x="23247" y="4302"/>
                    <a:pt x="22209" y="5359"/>
                  </a:cubicBezTo>
                  <a:cubicBezTo>
                    <a:pt x="21251" y="6331"/>
                    <a:pt x="21013" y="7779"/>
                    <a:pt x="20205" y="8858"/>
                  </a:cubicBezTo>
                  <a:cubicBezTo>
                    <a:pt x="19775" y="9428"/>
                    <a:pt x="19203" y="9866"/>
                    <a:pt x="18718" y="10386"/>
                  </a:cubicBezTo>
                  <a:cubicBezTo>
                    <a:pt x="17171" y="12042"/>
                    <a:pt x="16596" y="14545"/>
                    <a:pt x="17267" y="16711"/>
                  </a:cubicBezTo>
                  <a:cubicBezTo>
                    <a:pt x="18031" y="19169"/>
                    <a:pt x="19783" y="21078"/>
                    <a:pt x="18705" y="23788"/>
                  </a:cubicBezTo>
                  <a:cubicBezTo>
                    <a:pt x="18417" y="24511"/>
                    <a:pt x="17943" y="25190"/>
                    <a:pt x="17259" y="25560"/>
                  </a:cubicBezTo>
                  <a:cubicBezTo>
                    <a:pt x="16837" y="25789"/>
                    <a:pt x="16370" y="25883"/>
                    <a:pt x="15891" y="25883"/>
                  </a:cubicBezTo>
                  <a:cubicBezTo>
                    <a:pt x="15256" y="25883"/>
                    <a:pt x="14601" y="25717"/>
                    <a:pt x="14006" y="25483"/>
                  </a:cubicBezTo>
                  <a:cubicBezTo>
                    <a:pt x="12960" y="25075"/>
                    <a:pt x="11988" y="24470"/>
                    <a:pt x="10904" y="24196"/>
                  </a:cubicBezTo>
                  <a:cubicBezTo>
                    <a:pt x="10348" y="24055"/>
                    <a:pt x="9809" y="23989"/>
                    <a:pt x="9289" y="23989"/>
                  </a:cubicBezTo>
                  <a:cubicBezTo>
                    <a:pt x="3362" y="23989"/>
                    <a:pt x="1" y="32629"/>
                    <a:pt x="2181" y="37503"/>
                  </a:cubicBezTo>
                  <a:cubicBezTo>
                    <a:pt x="3235" y="39852"/>
                    <a:pt x="5198" y="40635"/>
                    <a:pt x="7435" y="41618"/>
                  </a:cubicBezTo>
                  <a:cubicBezTo>
                    <a:pt x="9261" y="42418"/>
                    <a:pt x="10644" y="43461"/>
                    <a:pt x="12049" y="44879"/>
                  </a:cubicBezTo>
                  <a:cubicBezTo>
                    <a:pt x="13615" y="46464"/>
                    <a:pt x="15293" y="47905"/>
                    <a:pt x="16930" y="49402"/>
                  </a:cubicBezTo>
                  <a:cubicBezTo>
                    <a:pt x="17911" y="50298"/>
                    <a:pt x="19745" y="51114"/>
                    <a:pt x="20205" y="52411"/>
                  </a:cubicBezTo>
                  <a:cubicBezTo>
                    <a:pt x="20350" y="52822"/>
                    <a:pt x="20350" y="53263"/>
                    <a:pt x="20347" y="53698"/>
                  </a:cubicBezTo>
                  <a:cubicBezTo>
                    <a:pt x="20334" y="59530"/>
                    <a:pt x="20323" y="65362"/>
                    <a:pt x="20315" y="71191"/>
                  </a:cubicBezTo>
                  <a:cubicBezTo>
                    <a:pt x="20309" y="72946"/>
                    <a:pt x="20306" y="74699"/>
                    <a:pt x="20399" y="76451"/>
                  </a:cubicBezTo>
                  <a:cubicBezTo>
                    <a:pt x="20542" y="79137"/>
                    <a:pt x="19898" y="79945"/>
                    <a:pt x="17919" y="81593"/>
                  </a:cubicBezTo>
                  <a:cubicBezTo>
                    <a:pt x="15225" y="83824"/>
                    <a:pt x="15006" y="88287"/>
                    <a:pt x="17601" y="90683"/>
                  </a:cubicBezTo>
                  <a:cubicBezTo>
                    <a:pt x="19045" y="92012"/>
                    <a:pt x="21113" y="92502"/>
                    <a:pt x="23290" y="92502"/>
                  </a:cubicBezTo>
                  <a:cubicBezTo>
                    <a:pt x="26036" y="92502"/>
                    <a:pt x="28956" y="91722"/>
                    <a:pt x="31015" y="90864"/>
                  </a:cubicBezTo>
                  <a:cubicBezTo>
                    <a:pt x="31716" y="90571"/>
                    <a:pt x="32369" y="90458"/>
                    <a:pt x="33024" y="90458"/>
                  </a:cubicBezTo>
                  <a:cubicBezTo>
                    <a:pt x="33787" y="90458"/>
                    <a:pt x="34553" y="90611"/>
                    <a:pt x="35404" y="90815"/>
                  </a:cubicBezTo>
                  <a:cubicBezTo>
                    <a:pt x="37713" y="91374"/>
                    <a:pt x="40564" y="92079"/>
                    <a:pt x="43278" y="92079"/>
                  </a:cubicBezTo>
                  <a:cubicBezTo>
                    <a:pt x="45481" y="92079"/>
                    <a:pt x="47593" y="91615"/>
                    <a:pt x="49255" y="90231"/>
                  </a:cubicBezTo>
                  <a:cubicBezTo>
                    <a:pt x="51133" y="88662"/>
                    <a:pt x="51763" y="86289"/>
                    <a:pt x="50969" y="83989"/>
                  </a:cubicBezTo>
                  <a:cubicBezTo>
                    <a:pt x="50583" y="82872"/>
                    <a:pt x="49907" y="81642"/>
                    <a:pt x="48976" y="80881"/>
                  </a:cubicBezTo>
                  <a:cubicBezTo>
                    <a:pt x="48108" y="80164"/>
                    <a:pt x="47002" y="79917"/>
                    <a:pt x="46577" y="78737"/>
                  </a:cubicBezTo>
                  <a:cubicBezTo>
                    <a:pt x="46372" y="78160"/>
                    <a:pt x="46416" y="77530"/>
                    <a:pt x="46462" y="76916"/>
                  </a:cubicBezTo>
                  <a:cubicBezTo>
                    <a:pt x="46991" y="69538"/>
                    <a:pt x="47043" y="61797"/>
                    <a:pt x="46205" y="54437"/>
                  </a:cubicBezTo>
                  <a:cubicBezTo>
                    <a:pt x="46013" y="52762"/>
                    <a:pt x="46235" y="51327"/>
                    <a:pt x="48059" y="50905"/>
                  </a:cubicBezTo>
                  <a:cubicBezTo>
                    <a:pt x="50819" y="50270"/>
                    <a:pt x="52158" y="47576"/>
                    <a:pt x="53811" y="45547"/>
                  </a:cubicBezTo>
                  <a:cubicBezTo>
                    <a:pt x="55728" y="43195"/>
                    <a:pt x="57825" y="40961"/>
                    <a:pt x="60284" y="39168"/>
                  </a:cubicBezTo>
                  <a:cubicBezTo>
                    <a:pt x="63022" y="37172"/>
                    <a:pt x="65412" y="35600"/>
                    <a:pt x="65508" y="31890"/>
                  </a:cubicBezTo>
                  <a:cubicBezTo>
                    <a:pt x="65576" y="29204"/>
                    <a:pt x="64621" y="26455"/>
                    <a:pt x="62754" y="24555"/>
                  </a:cubicBezTo>
                  <a:cubicBezTo>
                    <a:pt x="60558" y="22332"/>
                    <a:pt x="57757" y="22707"/>
                    <a:pt x="55063" y="21842"/>
                  </a:cubicBezTo>
                  <a:cubicBezTo>
                    <a:pt x="55027" y="21831"/>
                    <a:pt x="55629" y="19665"/>
                    <a:pt x="55654" y="19542"/>
                  </a:cubicBezTo>
                  <a:cubicBezTo>
                    <a:pt x="56062" y="17505"/>
                    <a:pt x="55939" y="15353"/>
                    <a:pt x="55038" y="13463"/>
                  </a:cubicBezTo>
                  <a:cubicBezTo>
                    <a:pt x="54258" y="11823"/>
                    <a:pt x="52650" y="10802"/>
                    <a:pt x="51517" y="9436"/>
                  </a:cubicBezTo>
                  <a:cubicBezTo>
                    <a:pt x="50178" y="7818"/>
                    <a:pt x="49584" y="5742"/>
                    <a:pt x="48165" y="4157"/>
                  </a:cubicBezTo>
                  <a:cubicBezTo>
                    <a:pt x="47013" y="2867"/>
                    <a:pt x="45403" y="1879"/>
                    <a:pt x="43672" y="1862"/>
                  </a:cubicBezTo>
                  <a:cubicBezTo>
                    <a:pt x="43654" y="1862"/>
                    <a:pt x="43635" y="1862"/>
                    <a:pt x="43616" y="1862"/>
                  </a:cubicBezTo>
                  <a:cubicBezTo>
                    <a:pt x="42816" y="1862"/>
                    <a:pt x="42001" y="2057"/>
                    <a:pt x="41211" y="2057"/>
                  </a:cubicBezTo>
                  <a:cubicBezTo>
                    <a:pt x="40862" y="2057"/>
                    <a:pt x="40518" y="2019"/>
                    <a:pt x="40181" y="1909"/>
                  </a:cubicBezTo>
                  <a:cubicBezTo>
                    <a:pt x="39612" y="1726"/>
                    <a:pt x="39130" y="1350"/>
                    <a:pt x="38615" y="1044"/>
                  </a:cubicBezTo>
                  <a:cubicBezTo>
                    <a:pt x="37453" y="338"/>
                    <a:pt x="36099" y="1"/>
                    <a:pt x="3474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22"/>
            <p:cNvSpPr/>
            <p:nvPr/>
          </p:nvSpPr>
          <p:spPr>
            <a:xfrm>
              <a:off x="1285550" y="3015525"/>
              <a:ext cx="495525" cy="409500"/>
            </a:xfrm>
            <a:custGeom>
              <a:avLst/>
              <a:gdLst/>
              <a:ahLst/>
              <a:cxnLst/>
              <a:rect l="l" t="t" r="r" b="b"/>
              <a:pathLst>
                <a:path w="19821" h="16380" extrusionOk="0">
                  <a:moveTo>
                    <a:pt x="3723" y="0"/>
                  </a:moveTo>
                  <a:cubicBezTo>
                    <a:pt x="2471" y="0"/>
                    <a:pt x="3994" y="2039"/>
                    <a:pt x="4641" y="3073"/>
                  </a:cubicBezTo>
                  <a:cubicBezTo>
                    <a:pt x="4115" y="2624"/>
                    <a:pt x="3540" y="2241"/>
                    <a:pt x="2927" y="1909"/>
                  </a:cubicBezTo>
                  <a:cubicBezTo>
                    <a:pt x="2682" y="1781"/>
                    <a:pt x="2089" y="1364"/>
                    <a:pt x="1666" y="1364"/>
                  </a:cubicBezTo>
                  <a:cubicBezTo>
                    <a:pt x="1532" y="1364"/>
                    <a:pt x="1414" y="1406"/>
                    <a:pt x="1331" y="1512"/>
                  </a:cubicBezTo>
                  <a:cubicBezTo>
                    <a:pt x="1002" y="1934"/>
                    <a:pt x="1640" y="2701"/>
                    <a:pt x="1906" y="2985"/>
                  </a:cubicBezTo>
                  <a:cubicBezTo>
                    <a:pt x="2399" y="3511"/>
                    <a:pt x="2979" y="3988"/>
                    <a:pt x="3548" y="4445"/>
                  </a:cubicBezTo>
                  <a:cubicBezTo>
                    <a:pt x="3067" y="4220"/>
                    <a:pt x="2574" y="4020"/>
                    <a:pt x="2064" y="3875"/>
                  </a:cubicBezTo>
                  <a:cubicBezTo>
                    <a:pt x="1836" y="3807"/>
                    <a:pt x="1487" y="3718"/>
                    <a:pt x="1169" y="3718"/>
                  </a:cubicBezTo>
                  <a:cubicBezTo>
                    <a:pt x="900" y="3718"/>
                    <a:pt x="653" y="3781"/>
                    <a:pt x="515" y="3974"/>
                  </a:cubicBezTo>
                  <a:cubicBezTo>
                    <a:pt x="0" y="4694"/>
                    <a:pt x="2043" y="5554"/>
                    <a:pt x="2891" y="5953"/>
                  </a:cubicBezTo>
                  <a:cubicBezTo>
                    <a:pt x="2636" y="5877"/>
                    <a:pt x="2062" y="5802"/>
                    <a:pt x="1610" y="5802"/>
                  </a:cubicBezTo>
                  <a:cubicBezTo>
                    <a:pt x="1368" y="5802"/>
                    <a:pt x="1162" y="5823"/>
                    <a:pt x="1057" y="5877"/>
                  </a:cubicBezTo>
                  <a:cubicBezTo>
                    <a:pt x="750" y="6038"/>
                    <a:pt x="687" y="6340"/>
                    <a:pt x="876" y="6611"/>
                  </a:cubicBezTo>
                  <a:cubicBezTo>
                    <a:pt x="1260" y="7172"/>
                    <a:pt x="2719" y="7739"/>
                    <a:pt x="3362" y="7906"/>
                  </a:cubicBezTo>
                  <a:cubicBezTo>
                    <a:pt x="4093" y="8103"/>
                    <a:pt x="4956" y="8300"/>
                    <a:pt x="5498" y="8398"/>
                  </a:cubicBezTo>
                  <a:cubicBezTo>
                    <a:pt x="6021" y="9015"/>
                    <a:pt x="8764" y="12319"/>
                    <a:pt x="12389" y="14474"/>
                  </a:cubicBezTo>
                  <a:cubicBezTo>
                    <a:pt x="14236" y="15575"/>
                    <a:pt x="16312" y="16380"/>
                    <a:pt x="18437" y="16380"/>
                  </a:cubicBezTo>
                  <a:cubicBezTo>
                    <a:pt x="18897" y="16380"/>
                    <a:pt x="19358" y="16342"/>
                    <a:pt x="19820" y="16262"/>
                  </a:cubicBezTo>
                  <a:lnTo>
                    <a:pt x="19642" y="10548"/>
                  </a:lnTo>
                  <a:cubicBezTo>
                    <a:pt x="19642" y="10548"/>
                    <a:pt x="19181" y="10637"/>
                    <a:pt x="18394" y="10637"/>
                  </a:cubicBezTo>
                  <a:cubicBezTo>
                    <a:pt x="17547" y="10637"/>
                    <a:pt x="16323" y="10534"/>
                    <a:pt x="14889" y="10107"/>
                  </a:cubicBezTo>
                  <a:cubicBezTo>
                    <a:pt x="12973" y="9540"/>
                    <a:pt x="10678" y="8390"/>
                    <a:pt x="8414" y="6126"/>
                  </a:cubicBezTo>
                  <a:cubicBezTo>
                    <a:pt x="8649" y="5357"/>
                    <a:pt x="8805" y="4560"/>
                    <a:pt x="8929" y="3763"/>
                  </a:cubicBezTo>
                  <a:cubicBezTo>
                    <a:pt x="9008" y="3251"/>
                    <a:pt x="9312" y="2276"/>
                    <a:pt x="8907" y="1833"/>
                  </a:cubicBezTo>
                  <a:cubicBezTo>
                    <a:pt x="8774" y="1689"/>
                    <a:pt x="8647" y="1627"/>
                    <a:pt x="8524" y="1627"/>
                  </a:cubicBezTo>
                  <a:cubicBezTo>
                    <a:pt x="7870" y="1627"/>
                    <a:pt x="7376" y="3408"/>
                    <a:pt x="7212" y="4026"/>
                  </a:cubicBezTo>
                  <a:cubicBezTo>
                    <a:pt x="6779" y="3125"/>
                    <a:pt x="6100" y="2534"/>
                    <a:pt x="5572" y="1690"/>
                  </a:cubicBezTo>
                  <a:cubicBezTo>
                    <a:pt x="5230" y="1143"/>
                    <a:pt x="4559" y="59"/>
                    <a:pt x="3820" y="4"/>
                  </a:cubicBezTo>
                  <a:cubicBezTo>
                    <a:pt x="3786" y="1"/>
                    <a:pt x="3753" y="0"/>
                    <a:pt x="3723"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22"/>
            <p:cNvSpPr/>
            <p:nvPr/>
          </p:nvSpPr>
          <p:spPr>
            <a:xfrm>
              <a:off x="1425925" y="3122025"/>
              <a:ext cx="36925" cy="43575"/>
            </a:xfrm>
            <a:custGeom>
              <a:avLst/>
              <a:gdLst/>
              <a:ahLst/>
              <a:cxnLst/>
              <a:rect l="l" t="t" r="r" b="b"/>
              <a:pathLst>
                <a:path w="1477" h="1743" extrusionOk="0">
                  <a:moveTo>
                    <a:pt x="1274" y="1"/>
                  </a:moveTo>
                  <a:cubicBezTo>
                    <a:pt x="915" y="1"/>
                    <a:pt x="551" y="199"/>
                    <a:pt x="316" y="530"/>
                  </a:cubicBezTo>
                  <a:cubicBezTo>
                    <a:pt x="124" y="798"/>
                    <a:pt x="20" y="1160"/>
                    <a:pt x="6" y="1565"/>
                  </a:cubicBezTo>
                  <a:cubicBezTo>
                    <a:pt x="1" y="1661"/>
                    <a:pt x="75" y="1740"/>
                    <a:pt x="170" y="1743"/>
                  </a:cubicBezTo>
                  <a:lnTo>
                    <a:pt x="176" y="1743"/>
                  </a:lnTo>
                  <a:cubicBezTo>
                    <a:pt x="269" y="1743"/>
                    <a:pt x="348" y="1672"/>
                    <a:pt x="348" y="1578"/>
                  </a:cubicBezTo>
                  <a:cubicBezTo>
                    <a:pt x="357" y="1239"/>
                    <a:pt x="444" y="943"/>
                    <a:pt x="598" y="727"/>
                  </a:cubicBezTo>
                  <a:cubicBezTo>
                    <a:pt x="762" y="492"/>
                    <a:pt x="1023" y="343"/>
                    <a:pt x="1270" y="343"/>
                  </a:cubicBezTo>
                  <a:cubicBezTo>
                    <a:pt x="1278" y="343"/>
                    <a:pt x="1287" y="343"/>
                    <a:pt x="1296" y="344"/>
                  </a:cubicBezTo>
                  <a:cubicBezTo>
                    <a:pt x="1298" y="344"/>
                    <a:pt x="1299" y="344"/>
                    <a:pt x="1301" y="344"/>
                  </a:cubicBezTo>
                  <a:cubicBezTo>
                    <a:pt x="1395" y="344"/>
                    <a:pt x="1471" y="273"/>
                    <a:pt x="1474" y="179"/>
                  </a:cubicBezTo>
                  <a:cubicBezTo>
                    <a:pt x="1476" y="84"/>
                    <a:pt x="1405" y="4"/>
                    <a:pt x="1309" y="1"/>
                  </a:cubicBezTo>
                  <a:cubicBezTo>
                    <a:pt x="1298" y="1"/>
                    <a:pt x="1286"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22"/>
            <p:cNvSpPr/>
            <p:nvPr/>
          </p:nvSpPr>
          <p:spPr>
            <a:xfrm>
              <a:off x="1595000" y="3268200"/>
              <a:ext cx="185800" cy="157150"/>
            </a:xfrm>
            <a:custGeom>
              <a:avLst/>
              <a:gdLst/>
              <a:ahLst/>
              <a:cxnLst/>
              <a:rect l="l" t="t" r="r" b="b"/>
              <a:pathLst>
                <a:path w="7432" h="6286" extrusionOk="0">
                  <a:moveTo>
                    <a:pt x="2511" y="0"/>
                  </a:moveTo>
                  <a:cubicBezTo>
                    <a:pt x="2213" y="1207"/>
                    <a:pt x="1717" y="2363"/>
                    <a:pt x="967" y="3349"/>
                  </a:cubicBezTo>
                  <a:cubicBezTo>
                    <a:pt x="680" y="3721"/>
                    <a:pt x="354" y="4069"/>
                    <a:pt x="1" y="4381"/>
                  </a:cubicBezTo>
                  <a:cubicBezTo>
                    <a:pt x="1848" y="5482"/>
                    <a:pt x="3925" y="6286"/>
                    <a:pt x="6052" y="6286"/>
                  </a:cubicBezTo>
                  <a:cubicBezTo>
                    <a:pt x="6510" y="6286"/>
                    <a:pt x="6970" y="6248"/>
                    <a:pt x="7431" y="6169"/>
                  </a:cubicBezTo>
                  <a:lnTo>
                    <a:pt x="7264" y="441"/>
                  </a:lnTo>
                  <a:cubicBezTo>
                    <a:pt x="7264" y="441"/>
                    <a:pt x="6803" y="530"/>
                    <a:pt x="6015" y="530"/>
                  </a:cubicBezTo>
                  <a:cubicBezTo>
                    <a:pt x="5168" y="530"/>
                    <a:pt x="3944" y="427"/>
                    <a:pt x="2511"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22"/>
            <p:cNvSpPr/>
            <p:nvPr/>
          </p:nvSpPr>
          <p:spPr>
            <a:xfrm>
              <a:off x="2195250" y="2959275"/>
              <a:ext cx="470200" cy="452200"/>
            </a:xfrm>
            <a:custGeom>
              <a:avLst/>
              <a:gdLst/>
              <a:ahLst/>
              <a:cxnLst/>
              <a:rect l="l" t="t" r="r" b="b"/>
              <a:pathLst>
                <a:path w="18808" h="18088" extrusionOk="0">
                  <a:moveTo>
                    <a:pt x="14664" y="0"/>
                  </a:moveTo>
                  <a:cubicBezTo>
                    <a:pt x="14603" y="0"/>
                    <a:pt x="14534" y="7"/>
                    <a:pt x="14457" y="22"/>
                  </a:cubicBezTo>
                  <a:cubicBezTo>
                    <a:pt x="13728" y="162"/>
                    <a:pt x="13189" y="1320"/>
                    <a:pt x="12915" y="1906"/>
                  </a:cubicBezTo>
                  <a:cubicBezTo>
                    <a:pt x="12496" y="2804"/>
                    <a:pt x="11888" y="3472"/>
                    <a:pt x="11568" y="4417"/>
                  </a:cubicBezTo>
                  <a:cubicBezTo>
                    <a:pt x="11336" y="3839"/>
                    <a:pt x="10659" y="2192"/>
                    <a:pt x="10021" y="2192"/>
                  </a:cubicBezTo>
                  <a:cubicBezTo>
                    <a:pt x="9886" y="2192"/>
                    <a:pt x="9752" y="2267"/>
                    <a:pt x="9624" y="2443"/>
                  </a:cubicBezTo>
                  <a:cubicBezTo>
                    <a:pt x="9271" y="2933"/>
                    <a:pt x="9693" y="3866"/>
                    <a:pt x="9829" y="4362"/>
                  </a:cubicBezTo>
                  <a:cubicBezTo>
                    <a:pt x="10046" y="5140"/>
                    <a:pt x="10295" y="5909"/>
                    <a:pt x="10623" y="6646"/>
                  </a:cubicBezTo>
                  <a:cubicBezTo>
                    <a:pt x="8641" y="9156"/>
                    <a:pt x="6503" y="10575"/>
                    <a:pt x="4668" y="11366"/>
                  </a:cubicBezTo>
                  <a:cubicBezTo>
                    <a:pt x="2546" y="12282"/>
                    <a:pt x="829" y="12374"/>
                    <a:pt x="229" y="12374"/>
                  </a:cubicBezTo>
                  <a:cubicBezTo>
                    <a:pt x="80" y="12374"/>
                    <a:pt x="0" y="12368"/>
                    <a:pt x="0" y="12368"/>
                  </a:cubicBezTo>
                  <a:lnTo>
                    <a:pt x="0" y="12368"/>
                  </a:lnTo>
                  <a:lnTo>
                    <a:pt x="504" y="18077"/>
                  </a:lnTo>
                  <a:cubicBezTo>
                    <a:pt x="644" y="18084"/>
                    <a:pt x="783" y="18088"/>
                    <a:pt x="922" y="18088"/>
                  </a:cubicBezTo>
                  <a:cubicBezTo>
                    <a:pt x="3403" y="18088"/>
                    <a:pt x="5709" y="16930"/>
                    <a:pt x="7669" y="15421"/>
                  </a:cubicBezTo>
                  <a:cubicBezTo>
                    <a:pt x="11015" y="12847"/>
                    <a:pt x="13348" y="9244"/>
                    <a:pt x="13794" y="8568"/>
                  </a:cubicBezTo>
                  <a:cubicBezTo>
                    <a:pt x="14317" y="8403"/>
                    <a:pt x="15149" y="8108"/>
                    <a:pt x="15856" y="7826"/>
                  </a:cubicBezTo>
                  <a:cubicBezTo>
                    <a:pt x="16477" y="7579"/>
                    <a:pt x="17855" y="6843"/>
                    <a:pt x="18169" y="6240"/>
                  </a:cubicBezTo>
                  <a:cubicBezTo>
                    <a:pt x="18325" y="5950"/>
                    <a:pt x="18224" y="5660"/>
                    <a:pt x="17901" y="5534"/>
                  </a:cubicBezTo>
                  <a:cubicBezTo>
                    <a:pt x="17843" y="5512"/>
                    <a:pt x="17758" y="5503"/>
                    <a:pt x="17656" y="5503"/>
                  </a:cubicBezTo>
                  <a:cubicBezTo>
                    <a:pt x="17199" y="5503"/>
                    <a:pt x="16397" y="5692"/>
                    <a:pt x="16086" y="5824"/>
                  </a:cubicBezTo>
                  <a:cubicBezTo>
                    <a:pt x="16880" y="5329"/>
                    <a:pt x="18807" y="4228"/>
                    <a:pt x="18210" y="3576"/>
                  </a:cubicBezTo>
                  <a:cubicBezTo>
                    <a:pt x="18086" y="3440"/>
                    <a:pt x="17902" y="3389"/>
                    <a:pt x="17700" y="3389"/>
                  </a:cubicBezTo>
                  <a:cubicBezTo>
                    <a:pt x="17340" y="3389"/>
                    <a:pt x="16919" y="3549"/>
                    <a:pt x="16661" y="3661"/>
                  </a:cubicBezTo>
                  <a:cubicBezTo>
                    <a:pt x="16171" y="3866"/>
                    <a:pt x="15705" y="4124"/>
                    <a:pt x="15253" y="4403"/>
                  </a:cubicBezTo>
                  <a:cubicBezTo>
                    <a:pt x="15768" y="3880"/>
                    <a:pt x="16280" y="3338"/>
                    <a:pt x="16713" y="2758"/>
                  </a:cubicBezTo>
                  <a:cubicBezTo>
                    <a:pt x="16946" y="2443"/>
                    <a:pt x="17485" y="1605"/>
                    <a:pt x="17110" y="1227"/>
                  </a:cubicBezTo>
                  <a:cubicBezTo>
                    <a:pt x="17031" y="1148"/>
                    <a:pt x="16935" y="1116"/>
                    <a:pt x="16829" y="1116"/>
                  </a:cubicBezTo>
                  <a:cubicBezTo>
                    <a:pt x="16401" y="1116"/>
                    <a:pt x="15810" y="1646"/>
                    <a:pt x="15571" y="1813"/>
                  </a:cubicBezTo>
                  <a:cubicBezTo>
                    <a:pt x="15004" y="2213"/>
                    <a:pt x="14476" y="2664"/>
                    <a:pt x="14005" y="3171"/>
                  </a:cubicBezTo>
                  <a:cubicBezTo>
                    <a:pt x="14507" y="2098"/>
                    <a:pt x="15712" y="0"/>
                    <a:pt x="14664"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22"/>
            <p:cNvSpPr/>
            <p:nvPr/>
          </p:nvSpPr>
          <p:spPr>
            <a:xfrm>
              <a:off x="2487925" y="3074500"/>
              <a:ext cx="41450" cy="40250"/>
            </a:xfrm>
            <a:custGeom>
              <a:avLst/>
              <a:gdLst/>
              <a:ahLst/>
              <a:cxnLst/>
              <a:rect l="l" t="t" r="r" b="b"/>
              <a:pathLst>
                <a:path w="1658" h="1610" extrusionOk="0">
                  <a:moveTo>
                    <a:pt x="319" y="0"/>
                  </a:moveTo>
                  <a:cubicBezTo>
                    <a:pt x="266" y="0"/>
                    <a:pt x="212" y="5"/>
                    <a:pt x="160" y="13"/>
                  </a:cubicBezTo>
                  <a:cubicBezTo>
                    <a:pt x="66" y="30"/>
                    <a:pt x="1" y="120"/>
                    <a:pt x="20" y="213"/>
                  </a:cubicBezTo>
                  <a:cubicBezTo>
                    <a:pt x="35" y="295"/>
                    <a:pt x="108" y="355"/>
                    <a:pt x="192" y="355"/>
                  </a:cubicBezTo>
                  <a:cubicBezTo>
                    <a:pt x="200" y="355"/>
                    <a:pt x="208" y="354"/>
                    <a:pt x="217" y="353"/>
                  </a:cubicBezTo>
                  <a:cubicBezTo>
                    <a:pt x="252" y="346"/>
                    <a:pt x="288" y="343"/>
                    <a:pt x="325" y="343"/>
                  </a:cubicBezTo>
                  <a:cubicBezTo>
                    <a:pt x="547" y="343"/>
                    <a:pt x="787" y="455"/>
                    <a:pt x="956" y="646"/>
                  </a:cubicBezTo>
                  <a:cubicBezTo>
                    <a:pt x="1134" y="846"/>
                    <a:pt x="1255" y="1122"/>
                    <a:pt x="1307" y="1464"/>
                  </a:cubicBezTo>
                  <a:cubicBezTo>
                    <a:pt x="1315" y="1546"/>
                    <a:pt x="1392" y="1609"/>
                    <a:pt x="1474" y="1609"/>
                  </a:cubicBezTo>
                  <a:cubicBezTo>
                    <a:pt x="1481" y="1609"/>
                    <a:pt x="1486" y="1607"/>
                    <a:pt x="1492" y="1607"/>
                  </a:cubicBezTo>
                  <a:cubicBezTo>
                    <a:pt x="1494" y="1607"/>
                    <a:pt x="1497" y="1608"/>
                    <a:pt x="1501" y="1609"/>
                  </a:cubicBezTo>
                  <a:cubicBezTo>
                    <a:pt x="1597" y="1596"/>
                    <a:pt x="1657" y="1505"/>
                    <a:pt x="1644" y="1412"/>
                  </a:cubicBezTo>
                  <a:cubicBezTo>
                    <a:pt x="1581" y="1002"/>
                    <a:pt x="1435" y="668"/>
                    <a:pt x="1211" y="418"/>
                  </a:cubicBezTo>
                  <a:cubicBezTo>
                    <a:pt x="969" y="151"/>
                    <a:pt x="640" y="0"/>
                    <a:pt x="3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22"/>
            <p:cNvSpPr/>
            <p:nvPr/>
          </p:nvSpPr>
          <p:spPr>
            <a:xfrm>
              <a:off x="2194975" y="3243475"/>
              <a:ext cx="192025" cy="168000"/>
            </a:xfrm>
            <a:custGeom>
              <a:avLst/>
              <a:gdLst/>
              <a:ahLst/>
              <a:cxnLst/>
              <a:rect l="l" t="t" r="r" b="b"/>
              <a:pathLst>
                <a:path w="7681" h="6720" extrusionOk="0">
                  <a:moveTo>
                    <a:pt x="4668" y="1"/>
                  </a:moveTo>
                  <a:cubicBezTo>
                    <a:pt x="2555" y="916"/>
                    <a:pt x="842" y="1009"/>
                    <a:pt x="236" y="1009"/>
                  </a:cubicBezTo>
                  <a:cubicBezTo>
                    <a:pt x="82" y="1009"/>
                    <a:pt x="0" y="1003"/>
                    <a:pt x="0" y="1003"/>
                  </a:cubicBezTo>
                  <a:lnTo>
                    <a:pt x="0" y="1003"/>
                  </a:lnTo>
                  <a:lnTo>
                    <a:pt x="515" y="6709"/>
                  </a:lnTo>
                  <a:cubicBezTo>
                    <a:pt x="655" y="6716"/>
                    <a:pt x="794" y="6720"/>
                    <a:pt x="933" y="6720"/>
                  </a:cubicBezTo>
                  <a:cubicBezTo>
                    <a:pt x="3414" y="6720"/>
                    <a:pt x="5720" y="5562"/>
                    <a:pt x="7680" y="4053"/>
                  </a:cubicBezTo>
                  <a:cubicBezTo>
                    <a:pt x="7291" y="3785"/>
                    <a:pt x="6927" y="3478"/>
                    <a:pt x="6604" y="3141"/>
                  </a:cubicBezTo>
                  <a:cubicBezTo>
                    <a:pt x="5744" y="2251"/>
                    <a:pt x="5112" y="1167"/>
                    <a:pt x="466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22"/>
            <p:cNvSpPr/>
            <p:nvPr/>
          </p:nvSpPr>
          <p:spPr>
            <a:xfrm>
              <a:off x="1655025" y="4336000"/>
              <a:ext cx="294425" cy="140425"/>
            </a:xfrm>
            <a:custGeom>
              <a:avLst/>
              <a:gdLst/>
              <a:ahLst/>
              <a:cxnLst/>
              <a:rect l="l" t="t" r="r" b="b"/>
              <a:pathLst>
                <a:path w="11777" h="5617" extrusionOk="0">
                  <a:moveTo>
                    <a:pt x="10684" y="1"/>
                  </a:moveTo>
                  <a:lnTo>
                    <a:pt x="6123" y="53"/>
                  </a:lnTo>
                  <a:cubicBezTo>
                    <a:pt x="6123" y="53"/>
                    <a:pt x="4612" y="737"/>
                    <a:pt x="3097" y="1638"/>
                  </a:cubicBezTo>
                  <a:cubicBezTo>
                    <a:pt x="1578" y="2536"/>
                    <a:pt x="50" y="3653"/>
                    <a:pt x="6" y="4499"/>
                  </a:cubicBezTo>
                  <a:cubicBezTo>
                    <a:pt x="1" y="4683"/>
                    <a:pt x="47" y="4855"/>
                    <a:pt x="160" y="5011"/>
                  </a:cubicBezTo>
                  <a:cubicBezTo>
                    <a:pt x="198" y="5066"/>
                    <a:pt x="247" y="5118"/>
                    <a:pt x="302" y="5162"/>
                  </a:cubicBezTo>
                  <a:cubicBezTo>
                    <a:pt x="677" y="5487"/>
                    <a:pt x="1412" y="5617"/>
                    <a:pt x="2335" y="5617"/>
                  </a:cubicBezTo>
                  <a:cubicBezTo>
                    <a:pt x="2610" y="5617"/>
                    <a:pt x="2902" y="5605"/>
                    <a:pt x="3207" y="5584"/>
                  </a:cubicBezTo>
                  <a:cubicBezTo>
                    <a:pt x="3226" y="5584"/>
                    <a:pt x="3248" y="5584"/>
                    <a:pt x="3273" y="5581"/>
                  </a:cubicBezTo>
                  <a:cubicBezTo>
                    <a:pt x="6252" y="5354"/>
                    <a:pt x="10364" y="4184"/>
                    <a:pt x="11355" y="3588"/>
                  </a:cubicBezTo>
                  <a:cubicBezTo>
                    <a:pt x="11640" y="3418"/>
                    <a:pt x="11763" y="3174"/>
                    <a:pt x="11774" y="2900"/>
                  </a:cubicBezTo>
                  <a:cubicBezTo>
                    <a:pt x="11777" y="2821"/>
                    <a:pt x="11774" y="2742"/>
                    <a:pt x="11758" y="2659"/>
                  </a:cubicBezTo>
                  <a:cubicBezTo>
                    <a:pt x="11572" y="1537"/>
                    <a:pt x="10684" y="1"/>
                    <a:pt x="10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22"/>
            <p:cNvSpPr/>
            <p:nvPr/>
          </p:nvSpPr>
          <p:spPr>
            <a:xfrm>
              <a:off x="1729725" y="4365100"/>
              <a:ext cx="86950" cy="25375"/>
            </a:xfrm>
            <a:custGeom>
              <a:avLst/>
              <a:gdLst/>
              <a:ahLst/>
              <a:cxnLst/>
              <a:rect l="l" t="t" r="r" b="b"/>
              <a:pathLst>
                <a:path w="3478" h="1015" extrusionOk="0">
                  <a:moveTo>
                    <a:pt x="1730" y="0"/>
                  </a:moveTo>
                  <a:cubicBezTo>
                    <a:pt x="1263" y="0"/>
                    <a:pt x="786" y="82"/>
                    <a:pt x="367" y="167"/>
                  </a:cubicBezTo>
                  <a:cubicBezTo>
                    <a:pt x="0" y="244"/>
                    <a:pt x="140" y="769"/>
                    <a:pt x="478" y="769"/>
                  </a:cubicBezTo>
                  <a:cubicBezTo>
                    <a:pt x="501" y="769"/>
                    <a:pt x="525" y="767"/>
                    <a:pt x="550" y="762"/>
                  </a:cubicBezTo>
                  <a:cubicBezTo>
                    <a:pt x="886" y="690"/>
                    <a:pt x="1317" y="608"/>
                    <a:pt x="1733" y="608"/>
                  </a:cubicBezTo>
                  <a:cubicBezTo>
                    <a:pt x="2142" y="608"/>
                    <a:pt x="2536" y="687"/>
                    <a:pt x="2812" y="931"/>
                  </a:cubicBezTo>
                  <a:cubicBezTo>
                    <a:pt x="2878" y="990"/>
                    <a:pt x="2950" y="1015"/>
                    <a:pt x="3020" y="1015"/>
                  </a:cubicBezTo>
                  <a:cubicBezTo>
                    <a:pt x="3269" y="1015"/>
                    <a:pt x="3478" y="692"/>
                    <a:pt x="3242" y="482"/>
                  </a:cubicBezTo>
                  <a:cubicBezTo>
                    <a:pt x="2828" y="116"/>
                    <a:pt x="2286" y="0"/>
                    <a:pt x="17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22"/>
            <p:cNvSpPr/>
            <p:nvPr/>
          </p:nvSpPr>
          <p:spPr>
            <a:xfrm>
              <a:off x="1695575" y="4389750"/>
              <a:ext cx="93875" cy="24350"/>
            </a:xfrm>
            <a:custGeom>
              <a:avLst/>
              <a:gdLst/>
              <a:ahLst/>
              <a:cxnLst/>
              <a:rect l="l" t="t" r="r" b="b"/>
              <a:pathLst>
                <a:path w="3755" h="974" extrusionOk="0">
                  <a:moveTo>
                    <a:pt x="1563" y="1"/>
                  </a:moveTo>
                  <a:cubicBezTo>
                    <a:pt x="1163" y="1"/>
                    <a:pt x="761" y="54"/>
                    <a:pt x="356" y="162"/>
                  </a:cubicBezTo>
                  <a:cubicBezTo>
                    <a:pt x="0" y="255"/>
                    <a:pt x="127" y="765"/>
                    <a:pt x="453" y="765"/>
                  </a:cubicBezTo>
                  <a:cubicBezTo>
                    <a:pt x="481" y="765"/>
                    <a:pt x="511" y="761"/>
                    <a:pt x="542" y="753"/>
                  </a:cubicBezTo>
                  <a:cubicBezTo>
                    <a:pt x="885" y="663"/>
                    <a:pt x="1230" y="618"/>
                    <a:pt x="1572" y="618"/>
                  </a:cubicBezTo>
                  <a:cubicBezTo>
                    <a:pt x="2103" y="618"/>
                    <a:pt x="2630" y="727"/>
                    <a:pt x="3137" y="945"/>
                  </a:cubicBezTo>
                  <a:cubicBezTo>
                    <a:pt x="3183" y="964"/>
                    <a:pt x="3227" y="973"/>
                    <a:pt x="3269" y="973"/>
                  </a:cubicBezTo>
                  <a:cubicBezTo>
                    <a:pt x="3566" y="973"/>
                    <a:pt x="3754" y="536"/>
                    <a:pt x="3433" y="397"/>
                  </a:cubicBezTo>
                  <a:cubicBezTo>
                    <a:pt x="2823" y="135"/>
                    <a:pt x="2197" y="1"/>
                    <a:pt x="15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22"/>
            <p:cNvSpPr/>
            <p:nvPr/>
          </p:nvSpPr>
          <p:spPr>
            <a:xfrm>
              <a:off x="1655025" y="4408500"/>
              <a:ext cx="294375" cy="67750"/>
            </a:xfrm>
            <a:custGeom>
              <a:avLst/>
              <a:gdLst/>
              <a:ahLst/>
              <a:cxnLst/>
              <a:rect l="l" t="t" r="r" b="b"/>
              <a:pathLst>
                <a:path w="11775" h="2710" extrusionOk="0">
                  <a:moveTo>
                    <a:pt x="11774" y="0"/>
                  </a:moveTo>
                  <a:cubicBezTo>
                    <a:pt x="8009" y="1403"/>
                    <a:pt x="4731" y="1745"/>
                    <a:pt x="2453" y="1745"/>
                  </a:cubicBezTo>
                  <a:cubicBezTo>
                    <a:pt x="1413" y="1745"/>
                    <a:pt x="581" y="1674"/>
                    <a:pt x="6" y="1599"/>
                  </a:cubicBezTo>
                  <a:lnTo>
                    <a:pt x="6" y="1599"/>
                  </a:lnTo>
                  <a:cubicBezTo>
                    <a:pt x="1" y="1783"/>
                    <a:pt x="47" y="1955"/>
                    <a:pt x="160" y="2111"/>
                  </a:cubicBezTo>
                  <a:cubicBezTo>
                    <a:pt x="198" y="2166"/>
                    <a:pt x="247" y="2218"/>
                    <a:pt x="302" y="2262"/>
                  </a:cubicBezTo>
                  <a:cubicBezTo>
                    <a:pt x="681" y="2579"/>
                    <a:pt x="1442" y="2710"/>
                    <a:pt x="2408" y="2710"/>
                  </a:cubicBezTo>
                  <a:cubicBezTo>
                    <a:pt x="2661" y="2710"/>
                    <a:pt x="2929" y="2701"/>
                    <a:pt x="3207" y="2684"/>
                  </a:cubicBezTo>
                  <a:cubicBezTo>
                    <a:pt x="3226" y="2684"/>
                    <a:pt x="3248" y="2684"/>
                    <a:pt x="3273" y="2681"/>
                  </a:cubicBezTo>
                  <a:cubicBezTo>
                    <a:pt x="6252" y="2454"/>
                    <a:pt x="10364" y="1284"/>
                    <a:pt x="11355" y="688"/>
                  </a:cubicBezTo>
                  <a:cubicBezTo>
                    <a:pt x="11640" y="518"/>
                    <a:pt x="11763" y="274"/>
                    <a:pt x="117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22"/>
            <p:cNvSpPr/>
            <p:nvPr/>
          </p:nvSpPr>
          <p:spPr>
            <a:xfrm>
              <a:off x="2001650" y="4331700"/>
              <a:ext cx="298900" cy="132400"/>
            </a:xfrm>
            <a:custGeom>
              <a:avLst/>
              <a:gdLst/>
              <a:ahLst/>
              <a:cxnLst/>
              <a:rect l="l" t="t" r="r" b="b"/>
              <a:pathLst>
                <a:path w="11956" h="5296" extrusionOk="0">
                  <a:moveTo>
                    <a:pt x="5491" y="0"/>
                  </a:moveTo>
                  <a:lnTo>
                    <a:pt x="940" y="296"/>
                  </a:lnTo>
                  <a:cubicBezTo>
                    <a:pt x="940" y="296"/>
                    <a:pt x="116" y="1909"/>
                    <a:pt x="12" y="3045"/>
                  </a:cubicBezTo>
                  <a:cubicBezTo>
                    <a:pt x="6" y="3116"/>
                    <a:pt x="1" y="3187"/>
                    <a:pt x="9" y="3253"/>
                  </a:cubicBezTo>
                  <a:cubicBezTo>
                    <a:pt x="28" y="3541"/>
                    <a:pt x="171" y="3779"/>
                    <a:pt x="486" y="3940"/>
                  </a:cubicBezTo>
                  <a:cubicBezTo>
                    <a:pt x="1501" y="4452"/>
                    <a:pt x="5608" y="5279"/>
                    <a:pt x="8609" y="5296"/>
                  </a:cubicBezTo>
                  <a:cubicBezTo>
                    <a:pt x="8642" y="5296"/>
                    <a:pt x="8675" y="5296"/>
                    <a:pt x="8708" y="5296"/>
                  </a:cubicBezTo>
                  <a:cubicBezTo>
                    <a:pt x="10044" y="5296"/>
                    <a:pt x="11146" y="5132"/>
                    <a:pt x="11640" y="4699"/>
                  </a:cubicBezTo>
                  <a:cubicBezTo>
                    <a:pt x="11711" y="4636"/>
                    <a:pt x="11772" y="4570"/>
                    <a:pt x="11818" y="4496"/>
                  </a:cubicBezTo>
                  <a:cubicBezTo>
                    <a:pt x="11919" y="4326"/>
                    <a:pt x="11955" y="4154"/>
                    <a:pt x="11925" y="3968"/>
                  </a:cubicBezTo>
                  <a:cubicBezTo>
                    <a:pt x="11821" y="3133"/>
                    <a:pt x="10208" y="2133"/>
                    <a:pt x="8631" y="1353"/>
                  </a:cubicBezTo>
                  <a:cubicBezTo>
                    <a:pt x="7049" y="570"/>
                    <a:pt x="5491" y="0"/>
                    <a:pt x="5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22"/>
            <p:cNvSpPr/>
            <p:nvPr/>
          </p:nvSpPr>
          <p:spPr>
            <a:xfrm>
              <a:off x="2133975" y="4356575"/>
              <a:ext cx="85875" cy="28150"/>
            </a:xfrm>
            <a:custGeom>
              <a:avLst/>
              <a:gdLst/>
              <a:ahLst/>
              <a:cxnLst/>
              <a:rect l="l" t="t" r="r" b="b"/>
              <a:pathLst>
                <a:path w="3435" h="1126" extrusionOk="0">
                  <a:moveTo>
                    <a:pt x="2022" y="0"/>
                  </a:moveTo>
                  <a:cubicBezTo>
                    <a:pt x="1350" y="0"/>
                    <a:pt x="674" y="132"/>
                    <a:pt x="214" y="610"/>
                  </a:cubicBezTo>
                  <a:cubicBezTo>
                    <a:pt x="1" y="829"/>
                    <a:pt x="218" y="1125"/>
                    <a:pt x="455" y="1125"/>
                  </a:cubicBezTo>
                  <a:cubicBezTo>
                    <a:pt x="529" y="1125"/>
                    <a:pt x="604" y="1097"/>
                    <a:pt x="669" y="1029"/>
                  </a:cubicBezTo>
                  <a:cubicBezTo>
                    <a:pt x="986" y="702"/>
                    <a:pt x="1500" y="611"/>
                    <a:pt x="2006" y="611"/>
                  </a:cubicBezTo>
                  <a:cubicBezTo>
                    <a:pt x="2330" y="611"/>
                    <a:pt x="2651" y="648"/>
                    <a:pt x="2914" y="684"/>
                  </a:cubicBezTo>
                  <a:cubicBezTo>
                    <a:pt x="2930" y="686"/>
                    <a:pt x="2946" y="687"/>
                    <a:pt x="2961" y="687"/>
                  </a:cubicBezTo>
                  <a:cubicBezTo>
                    <a:pt x="3321" y="687"/>
                    <a:pt x="3434" y="128"/>
                    <a:pt x="3053" y="79"/>
                  </a:cubicBezTo>
                  <a:cubicBezTo>
                    <a:pt x="2732" y="37"/>
                    <a:pt x="2378" y="0"/>
                    <a:pt x="20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22"/>
            <p:cNvSpPr/>
            <p:nvPr/>
          </p:nvSpPr>
          <p:spPr>
            <a:xfrm>
              <a:off x="2162750" y="4378200"/>
              <a:ext cx="93225" cy="27775"/>
            </a:xfrm>
            <a:custGeom>
              <a:avLst/>
              <a:gdLst/>
              <a:ahLst/>
              <a:cxnLst/>
              <a:rect l="l" t="t" r="r" b="b"/>
              <a:pathLst>
                <a:path w="3729" h="1111" extrusionOk="0">
                  <a:moveTo>
                    <a:pt x="2492" y="1"/>
                  </a:moveTo>
                  <a:cubicBezTo>
                    <a:pt x="1733" y="1"/>
                    <a:pt x="1000" y="185"/>
                    <a:pt x="303" y="550"/>
                  </a:cubicBezTo>
                  <a:cubicBezTo>
                    <a:pt x="1" y="708"/>
                    <a:pt x="201" y="1110"/>
                    <a:pt x="487" y="1110"/>
                  </a:cubicBezTo>
                  <a:cubicBezTo>
                    <a:pt x="537" y="1110"/>
                    <a:pt x="590" y="1098"/>
                    <a:pt x="643" y="1070"/>
                  </a:cubicBezTo>
                  <a:cubicBezTo>
                    <a:pt x="1221" y="768"/>
                    <a:pt x="1840" y="615"/>
                    <a:pt x="2474" y="615"/>
                  </a:cubicBezTo>
                  <a:cubicBezTo>
                    <a:pt x="2720" y="615"/>
                    <a:pt x="2968" y="638"/>
                    <a:pt x="3217" y="684"/>
                  </a:cubicBezTo>
                  <a:cubicBezTo>
                    <a:pt x="3238" y="688"/>
                    <a:pt x="3260" y="690"/>
                    <a:pt x="3280" y="690"/>
                  </a:cubicBezTo>
                  <a:cubicBezTo>
                    <a:pt x="3625" y="690"/>
                    <a:pt x="3729" y="146"/>
                    <a:pt x="3356" y="79"/>
                  </a:cubicBezTo>
                  <a:cubicBezTo>
                    <a:pt x="3065" y="27"/>
                    <a:pt x="2777" y="1"/>
                    <a:pt x="24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22"/>
            <p:cNvSpPr/>
            <p:nvPr/>
          </p:nvSpPr>
          <p:spPr>
            <a:xfrm>
              <a:off x="2001875" y="4413025"/>
              <a:ext cx="298675" cy="51075"/>
            </a:xfrm>
            <a:custGeom>
              <a:avLst/>
              <a:gdLst/>
              <a:ahLst/>
              <a:cxnLst/>
              <a:rect l="l" t="t" r="r" b="b"/>
              <a:pathLst>
                <a:path w="11947" h="2043" extrusionOk="0">
                  <a:moveTo>
                    <a:pt x="0" y="0"/>
                  </a:moveTo>
                  <a:lnTo>
                    <a:pt x="0" y="0"/>
                  </a:lnTo>
                  <a:cubicBezTo>
                    <a:pt x="19" y="288"/>
                    <a:pt x="162" y="526"/>
                    <a:pt x="477" y="687"/>
                  </a:cubicBezTo>
                  <a:cubicBezTo>
                    <a:pt x="1492" y="1199"/>
                    <a:pt x="5599" y="2026"/>
                    <a:pt x="8600" y="2043"/>
                  </a:cubicBezTo>
                  <a:cubicBezTo>
                    <a:pt x="9991" y="2037"/>
                    <a:pt x="11130" y="1865"/>
                    <a:pt x="11631" y="1446"/>
                  </a:cubicBezTo>
                  <a:cubicBezTo>
                    <a:pt x="11702" y="1383"/>
                    <a:pt x="11763" y="1317"/>
                    <a:pt x="11809" y="1243"/>
                  </a:cubicBezTo>
                  <a:cubicBezTo>
                    <a:pt x="11910" y="1073"/>
                    <a:pt x="11946" y="901"/>
                    <a:pt x="11916" y="715"/>
                  </a:cubicBezTo>
                  <a:lnTo>
                    <a:pt x="11916" y="715"/>
                  </a:lnTo>
                  <a:cubicBezTo>
                    <a:pt x="11047" y="897"/>
                    <a:pt x="9573" y="1118"/>
                    <a:pt x="7651" y="1118"/>
                  </a:cubicBezTo>
                  <a:cubicBezTo>
                    <a:pt x="5562" y="1118"/>
                    <a:pt x="2945" y="857"/>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22"/>
            <p:cNvSpPr/>
            <p:nvPr/>
          </p:nvSpPr>
          <p:spPr>
            <a:xfrm>
              <a:off x="1760575" y="3742200"/>
              <a:ext cx="421675" cy="625875"/>
            </a:xfrm>
            <a:custGeom>
              <a:avLst/>
              <a:gdLst/>
              <a:ahLst/>
              <a:cxnLst/>
              <a:rect l="l" t="t" r="r" b="b"/>
              <a:pathLst>
                <a:path w="16867" h="25035" extrusionOk="0">
                  <a:moveTo>
                    <a:pt x="16867" y="1"/>
                  </a:moveTo>
                  <a:lnTo>
                    <a:pt x="1" y="140"/>
                  </a:lnTo>
                  <a:lnTo>
                    <a:pt x="515" y="24481"/>
                  </a:lnTo>
                  <a:cubicBezTo>
                    <a:pt x="2530" y="24759"/>
                    <a:pt x="4161" y="24956"/>
                    <a:pt x="5777" y="24956"/>
                  </a:cubicBezTo>
                  <a:cubicBezTo>
                    <a:pt x="6199" y="24956"/>
                    <a:pt x="6619" y="24943"/>
                    <a:pt x="7046" y="24914"/>
                  </a:cubicBezTo>
                  <a:lnTo>
                    <a:pt x="8691" y="7541"/>
                  </a:lnTo>
                  <a:lnTo>
                    <a:pt x="10118" y="25034"/>
                  </a:lnTo>
                  <a:cubicBezTo>
                    <a:pt x="12579" y="25010"/>
                    <a:pt x="14386" y="24736"/>
                    <a:pt x="16645" y="24188"/>
                  </a:cubicBezTo>
                  <a:lnTo>
                    <a:pt x="168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22"/>
            <p:cNvSpPr/>
            <p:nvPr/>
          </p:nvSpPr>
          <p:spPr>
            <a:xfrm>
              <a:off x="1975800" y="3731125"/>
              <a:ext cx="8575" cy="194075"/>
            </a:xfrm>
            <a:custGeom>
              <a:avLst/>
              <a:gdLst/>
              <a:ahLst/>
              <a:cxnLst/>
              <a:rect l="l" t="t" r="r" b="b"/>
              <a:pathLst>
                <a:path w="343" h="7763" extrusionOk="0">
                  <a:moveTo>
                    <a:pt x="170" y="0"/>
                  </a:moveTo>
                  <a:cubicBezTo>
                    <a:pt x="74" y="0"/>
                    <a:pt x="0" y="74"/>
                    <a:pt x="0" y="170"/>
                  </a:cubicBezTo>
                  <a:lnTo>
                    <a:pt x="0" y="7590"/>
                  </a:lnTo>
                  <a:cubicBezTo>
                    <a:pt x="0" y="7686"/>
                    <a:pt x="74" y="7762"/>
                    <a:pt x="170" y="7762"/>
                  </a:cubicBezTo>
                  <a:cubicBezTo>
                    <a:pt x="266" y="7762"/>
                    <a:pt x="342" y="7686"/>
                    <a:pt x="342" y="7590"/>
                  </a:cubicBezTo>
                  <a:lnTo>
                    <a:pt x="342" y="170"/>
                  </a:lnTo>
                  <a:cubicBezTo>
                    <a:pt x="342" y="74"/>
                    <a:pt x="266" y="0"/>
                    <a:pt x="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22"/>
            <p:cNvSpPr/>
            <p:nvPr/>
          </p:nvSpPr>
          <p:spPr>
            <a:xfrm>
              <a:off x="1975250" y="3745675"/>
              <a:ext cx="58125" cy="143250"/>
            </a:xfrm>
            <a:custGeom>
              <a:avLst/>
              <a:gdLst/>
              <a:ahLst/>
              <a:cxnLst/>
              <a:rect l="l" t="t" r="r" b="b"/>
              <a:pathLst>
                <a:path w="2325" h="5730" extrusionOk="0">
                  <a:moveTo>
                    <a:pt x="1930" y="1"/>
                  </a:moveTo>
                  <a:cubicBezTo>
                    <a:pt x="1926" y="1"/>
                    <a:pt x="1923" y="1"/>
                    <a:pt x="1919" y="1"/>
                  </a:cubicBezTo>
                  <a:cubicBezTo>
                    <a:pt x="1829" y="10"/>
                    <a:pt x="1758" y="89"/>
                    <a:pt x="1763" y="185"/>
                  </a:cubicBezTo>
                  <a:cubicBezTo>
                    <a:pt x="2040" y="4117"/>
                    <a:pt x="1405" y="5086"/>
                    <a:pt x="999" y="5310"/>
                  </a:cubicBezTo>
                  <a:cubicBezTo>
                    <a:pt x="903" y="5364"/>
                    <a:pt x="807" y="5384"/>
                    <a:pt x="717" y="5384"/>
                  </a:cubicBezTo>
                  <a:cubicBezTo>
                    <a:pt x="488" y="5384"/>
                    <a:pt x="306" y="5256"/>
                    <a:pt x="296" y="5250"/>
                  </a:cubicBezTo>
                  <a:cubicBezTo>
                    <a:pt x="264" y="5228"/>
                    <a:pt x="228" y="5218"/>
                    <a:pt x="192" y="5218"/>
                  </a:cubicBezTo>
                  <a:cubicBezTo>
                    <a:pt x="139" y="5218"/>
                    <a:pt x="88" y="5241"/>
                    <a:pt x="55" y="5286"/>
                  </a:cubicBezTo>
                  <a:cubicBezTo>
                    <a:pt x="0" y="5362"/>
                    <a:pt x="19" y="5472"/>
                    <a:pt x="93" y="5527"/>
                  </a:cubicBezTo>
                  <a:cubicBezTo>
                    <a:pt x="107" y="5540"/>
                    <a:pt x="375" y="5729"/>
                    <a:pt x="720" y="5729"/>
                  </a:cubicBezTo>
                  <a:cubicBezTo>
                    <a:pt x="860" y="5729"/>
                    <a:pt x="1010" y="5702"/>
                    <a:pt x="1161" y="5611"/>
                  </a:cubicBezTo>
                  <a:cubicBezTo>
                    <a:pt x="2007" y="5143"/>
                    <a:pt x="2325" y="3309"/>
                    <a:pt x="2103" y="160"/>
                  </a:cubicBezTo>
                  <a:cubicBezTo>
                    <a:pt x="2095" y="70"/>
                    <a:pt x="2021" y="1"/>
                    <a:pt x="19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22"/>
            <p:cNvSpPr/>
            <p:nvPr/>
          </p:nvSpPr>
          <p:spPr>
            <a:xfrm>
              <a:off x="2128100" y="3717625"/>
              <a:ext cx="48275" cy="120150"/>
            </a:xfrm>
            <a:custGeom>
              <a:avLst/>
              <a:gdLst/>
              <a:ahLst/>
              <a:cxnLst/>
              <a:rect l="l" t="t" r="r" b="b"/>
              <a:pathLst>
                <a:path w="1931" h="4806" extrusionOk="0">
                  <a:moveTo>
                    <a:pt x="307" y="1"/>
                  </a:moveTo>
                  <a:cubicBezTo>
                    <a:pt x="216" y="1"/>
                    <a:pt x="137" y="71"/>
                    <a:pt x="134" y="165"/>
                  </a:cubicBezTo>
                  <a:cubicBezTo>
                    <a:pt x="126" y="302"/>
                    <a:pt x="0" y="3544"/>
                    <a:pt x="1002" y="4516"/>
                  </a:cubicBezTo>
                  <a:cubicBezTo>
                    <a:pt x="1202" y="4707"/>
                    <a:pt x="1435" y="4806"/>
                    <a:pt x="1689" y="4806"/>
                  </a:cubicBezTo>
                  <a:cubicBezTo>
                    <a:pt x="1714" y="4806"/>
                    <a:pt x="1739" y="4806"/>
                    <a:pt x="1766" y="4800"/>
                  </a:cubicBezTo>
                  <a:cubicBezTo>
                    <a:pt x="1856" y="4792"/>
                    <a:pt x="1930" y="4713"/>
                    <a:pt x="1922" y="4617"/>
                  </a:cubicBezTo>
                  <a:cubicBezTo>
                    <a:pt x="1917" y="4531"/>
                    <a:pt x="1845" y="4460"/>
                    <a:pt x="1756" y="4460"/>
                  </a:cubicBezTo>
                  <a:cubicBezTo>
                    <a:pt x="1751" y="4460"/>
                    <a:pt x="1746" y="4460"/>
                    <a:pt x="1741" y="4461"/>
                  </a:cubicBezTo>
                  <a:cubicBezTo>
                    <a:pt x="1725" y="4462"/>
                    <a:pt x="1708" y="4463"/>
                    <a:pt x="1691" y="4463"/>
                  </a:cubicBezTo>
                  <a:cubicBezTo>
                    <a:pt x="1523" y="4463"/>
                    <a:pt x="1375" y="4399"/>
                    <a:pt x="1243" y="4269"/>
                  </a:cubicBezTo>
                  <a:cubicBezTo>
                    <a:pt x="348" y="3404"/>
                    <a:pt x="476" y="209"/>
                    <a:pt x="476" y="179"/>
                  </a:cubicBezTo>
                  <a:cubicBezTo>
                    <a:pt x="479" y="83"/>
                    <a:pt x="408" y="3"/>
                    <a:pt x="312" y="1"/>
                  </a:cubicBezTo>
                  <a:cubicBezTo>
                    <a:pt x="310" y="1"/>
                    <a:pt x="309" y="1"/>
                    <a:pt x="3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22"/>
            <p:cNvSpPr/>
            <p:nvPr/>
          </p:nvSpPr>
          <p:spPr>
            <a:xfrm>
              <a:off x="1768250" y="3717575"/>
              <a:ext cx="42600" cy="127325"/>
            </a:xfrm>
            <a:custGeom>
              <a:avLst/>
              <a:gdLst/>
              <a:ahLst/>
              <a:cxnLst/>
              <a:rect l="l" t="t" r="r" b="b"/>
              <a:pathLst>
                <a:path w="1704" h="5093" extrusionOk="0">
                  <a:moveTo>
                    <a:pt x="1319" y="1"/>
                  </a:moveTo>
                  <a:cubicBezTo>
                    <a:pt x="1306" y="1"/>
                    <a:pt x="1292" y="2"/>
                    <a:pt x="1279" y="5"/>
                  </a:cubicBezTo>
                  <a:cubicBezTo>
                    <a:pt x="1186" y="30"/>
                    <a:pt x="1128" y="123"/>
                    <a:pt x="1153" y="216"/>
                  </a:cubicBezTo>
                  <a:cubicBezTo>
                    <a:pt x="1224" y="517"/>
                    <a:pt x="1668" y="3581"/>
                    <a:pt x="852" y="4504"/>
                  </a:cubicBezTo>
                  <a:cubicBezTo>
                    <a:pt x="708" y="4667"/>
                    <a:pt x="533" y="4747"/>
                    <a:pt x="320" y="4747"/>
                  </a:cubicBezTo>
                  <a:cubicBezTo>
                    <a:pt x="282" y="4747"/>
                    <a:pt x="243" y="4744"/>
                    <a:pt x="203" y="4739"/>
                  </a:cubicBezTo>
                  <a:cubicBezTo>
                    <a:pt x="197" y="4739"/>
                    <a:pt x="192" y="4739"/>
                    <a:pt x="186" y="4739"/>
                  </a:cubicBezTo>
                  <a:cubicBezTo>
                    <a:pt x="97" y="4739"/>
                    <a:pt x="22" y="4800"/>
                    <a:pt x="11" y="4890"/>
                  </a:cubicBezTo>
                  <a:cubicBezTo>
                    <a:pt x="0" y="4986"/>
                    <a:pt x="69" y="5071"/>
                    <a:pt x="162" y="5082"/>
                  </a:cubicBezTo>
                  <a:cubicBezTo>
                    <a:pt x="214" y="5090"/>
                    <a:pt x="269" y="5093"/>
                    <a:pt x="321" y="5093"/>
                  </a:cubicBezTo>
                  <a:cubicBezTo>
                    <a:pt x="633" y="5093"/>
                    <a:pt x="896" y="4969"/>
                    <a:pt x="1112" y="4729"/>
                  </a:cubicBezTo>
                  <a:cubicBezTo>
                    <a:pt x="1512" y="4274"/>
                    <a:pt x="1703" y="3395"/>
                    <a:pt x="1679" y="2111"/>
                  </a:cubicBezTo>
                  <a:cubicBezTo>
                    <a:pt x="1662" y="1150"/>
                    <a:pt x="1523" y="271"/>
                    <a:pt x="1487" y="134"/>
                  </a:cubicBezTo>
                  <a:cubicBezTo>
                    <a:pt x="1466" y="54"/>
                    <a:pt x="1397" y="1"/>
                    <a:pt x="13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22"/>
            <p:cNvSpPr/>
            <p:nvPr/>
          </p:nvSpPr>
          <p:spPr>
            <a:xfrm>
              <a:off x="1641350" y="3231850"/>
              <a:ext cx="699025" cy="537400"/>
            </a:xfrm>
            <a:custGeom>
              <a:avLst/>
              <a:gdLst/>
              <a:ahLst/>
              <a:cxnLst/>
              <a:rect l="l" t="t" r="r" b="b"/>
              <a:pathLst>
                <a:path w="27961" h="21496" extrusionOk="0">
                  <a:moveTo>
                    <a:pt x="26441" y="0"/>
                  </a:moveTo>
                  <a:cubicBezTo>
                    <a:pt x="22261" y="1585"/>
                    <a:pt x="17500" y="2072"/>
                    <a:pt x="13226" y="2072"/>
                  </a:cubicBezTo>
                  <a:cubicBezTo>
                    <a:pt x="6408" y="2072"/>
                    <a:pt x="830" y="832"/>
                    <a:pt x="830" y="832"/>
                  </a:cubicBezTo>
                  <a:lnTo>
                    <a:pt x="0" y="8992"/>
                  </a:lnTo>
                  <a:cubicBezTo>
                    <a:pt x="2442" y="9583"/>
                    <a:pt x="3472" y="10013"/>
                    <a:pt x="5988" y="10196"/>
                  </a:cubicBezTo>
                  <a:lnTo>
                    <a:pt x="5531" y="14120"/>
                  </a:lnTo>
                  <a:lnTo>
                    <a:pt x="4770" y="20565"/>
                  </a:lnTo>
                  <a:cubicBezTo>
                    <a:pt x="7865" y="21182"/>
                    <a:pt x="10858" y="21496"/>
                    <a:pt x="13744" y="21496"/>
                  </a:cubicBezTo>
                  <a:cubicBezTo>
                    <a:pt x="16471" y="21496"/>
                    <a:pt x="19103" y="21215"/>
                    <a:pt x="21636" y="20645"/>
                  </a:cubicBezTo>
                  <a:lnTo>
                    <a:pt x="21324" y="17345"/>
                  </a:lnTo>
                  <a:lnTo>
                    <a:pt x="20598" y="9679"/>
                  </a:lnTo>
                  <a:cubicBezTo>
                    <a:pt x="26351" y="8940"/>
                    <a:pt x="27961" y="7992"/>
                    <a:pt x="27961" y="7992"/>
                  </a:cubicBezTo>
                  <a:lnTo>
                    <a:pt x="2644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22"/>
            <p:cNvSpPr/>
            <p:nvPr/>
          </p:nvSpPr>
          <p:spPr>
            <a:xfrm>
              <a:off x="1897900" y="3231500"/>
              <a:ext cx="146025" cy="141875"/>
            </a:xfrm>
            <a:custGeom>
              <a:avLst/>
              <a:gdLst/>
              <a:ahLst/>
              <a:cxnLst/>
              <a:rect l="l" t="t" r="r" b="b"/>
              <a:pathLst>
                <a:path w="5841" h="5675" extrusionOk="0">
                  <a:moveTo>
                    <a:pt x="1175" y="0"/>
                  </a:moveTo>
                  <a:cubicBezTo>
                    <a:pt x="1175" y="0"/>
                    <a:pt x="775" y="1728"/>
                    <a:pt x="389" y="2032"/>
                  </a:cubicBezTo>
                  <a:cubicBezTo>
                    <a:pt x="0" y="2341"/>
                    <a:pt x="2144" y="5619"/>
                    <a:pt x="3097" y="5674"/>
                  </a:cubicBezTo>
                  <a:cubicBezTo>
                    <a:pt x="3106" y="5674"/>
                    <a:pt x="3114" y="5674"/>
                    <a:pt x="3123" y="5674"/>
                  </a:cubicBezTo>
                  <a:cubicBezTo>
                    <a:pt x="4084" y="5674"/>
                    <a:pt x="5805" y="2755"/>
                    <a:pt x="5821" y="2426"/>
                  </a:cubicBezTo>
                  <a:cubicBezTo>
                    <a:pt x="5840" y="2098"/>
                    <a:pt x="5246" y="1202"/>
                    <a:pt x="5320" y="710"/>
                  </a:cubicBezTo>
                  <a:cubicBezTo>
                    <a:pt x="5391" y="217"/>
                    <a:pt x="1175" y="0"/>
                    <a:pt x="1175"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22"/>
            <p:cNvSpPr/>
            <p:nvPr/>
          </p:nvSpPr>
          <p:spPr>
            <a:xfrm>
              <a:off x="1643200" y="2995200"/>
              <a:ext cx="146150" cy="132800"/>
            </a:xfrm>
            <a:custGeom>
              <a:avLst/>
              <a:gdLst/>
              <a:ahLst/>
              <a:cxnLst/>
              <a:rect l="l" t="t" r="r" b="b"/>
              <a:pathLst>
                <a:path w="5846" h="5312" extrusionOk="0">
                  <a:moveTo>
                    <a:pt x="2548" y="0"/>
                  </a:moveTo>
                  <a:cubicBezTo>
                    <a:pt x="1674" y="0"/>
                    <a:pt x="889" y="469"/>
                    <a:pt x="534" y="1310"/>
                  </a:cubicBezTo>
                  <a:cubicBezTo>
                    <a:pt x="0" y="2572"/>
                    <a:pt x="638" y="4201"/>
                    <a:pt x="1958" y="4943"/>
                  </a:cubicBezTo>
                  <a:cubicBezTo>
                    <a:pt x="2401" y="5193"/>
                    <a:pt x="2865" y="5312"/>
                    <a:pt x="3305" y="5312"/>
                  </a:cubicBezTo>
                  <a:cubicBezTo>
                    <a:pt x="4178" y="5312"/>
                    <a:pt x="4959" y="4845"/>
                    <a:pt x="5312" y="4004"/>
                  </a:cubicBezTo>
                  <a:cubicBezTo>
                    <a:pt x="5846" y="2739"/>
                    <a:pt x="5210" y="1110"/>
                    <a:pt x="3888" y="368"/>
                  </a:cubicBezTo>
                  <a:cubicBezTo>
                    <a:pt x="3448" y="119"/>
                    <a:pt x="2987" y="0"/>
                    <a:pt x="2548"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22"/>
            <p:cNvSpPr/>
            <p:nvPr/>
          </p:nvSpPr>
          <p:spPr>
            <a:xfrm>
              <a:off x="1678300" y="3031925"/>
              <a:ext cx="68350" cy="59675"/>
            </a:xfrm>
            <a:custGeom>
              <a:avLst/>
              <a:gdLst/>
              <a:ahLst/>
              <a:cxnLst/>
              <a:rect l="l" t="t" r="r" b="b"/>
              <a:pathLst>
                <a:path w="2734" h="2387" extrusionOk="0">
                  <a:moveTo>
                    <a:pt x="513" y="1"/>
                  </a:moveTo>
                  <a:cubicBezTo>
                    <a:pt x="401" y="1"/>
                    <a:pt x="285" y="7"/>
                    <a:pt x="165" y="19"/>
                  </a:cubicBezTo>
                  <a:cubicBezTo>
                    <a:pt x="69" y="30"/>
                    <a:pt x="1" y="114"/>
                    <a:pt x="9" y="208"/>
                  </a:cubicBezTo>
                  <a:cubicBezTo>
                    <a:pt x="19" y="297"/>
                    <a:pt x="91" y="362"/>
                    <a:pt x="178" y="362"/>
                  </a:cubicBezTo>
                  <a:cubicBezTo>
                    <a:pt x="184" y="362"/>
                    <a:pt x="191" y="362"/>
                    <a:pt x="198" y="361"/>
                  </a:cubicBezTo>
                  <a:cubicBezTo>
                    <a:pt x="304" y="350"/>
                    <a:pt x="407" y="345"/>
                    <a:pt x="506" y="345"/>
                  </a:cubicBezTo>
                  <a:cubicBezTo>
                    <a:pt x="1574" y="345"/>
                    <a:pt x="2199" y="954"/>
                    <a:pt x="2369" y="2162"/>
                  </a:cubicBezTo>
                  <a:cubicBezTo>
                    <a:pt x="2375" y="2204"/>
                    <a:pt x="2377" y="2231"/>
                    <a:pt x="2383" y="2250"/>
                  </a:cubicBezTo>
                  <a:cubicBezTo>
                    <a:pt x="2399" y="2332"/>
                    <a:pt x="2470" y="2387"/>
                    <a:pt x="2550" y="2387"/>
                  </a:cubicBezTo>
                  <a:cubicBezTo>
                    <a:pt x="2563" y="2387"/>
                    <a:pt x="2574" y="2387"/>
                    <a:pt x="2580" y="2376"/>
                  </a:cubicBezTo>
                  <a:cubicBezTo>
                    <a:pt x="2673" y="2360"/>
                    <a:pt x="2733" y="2267"/>
                    <a:pt x="2714" y="2176"/>
                  </a:cubicBezTo>
                  <a:cubicBezTo>
                    <a:pt x="2711" y="2165"/>
                    <a:pt x="2706" y="2138"/>
                    <a:pt x="2703" y="2110"/>
                  </a:cubicBezTo>
                  <a:cubicBezTo>
                    <a:pt x="2673" y="1894"/>
                    <a:pt x="2594" y="1319"/>
                    <a:pt x="2246" y="826"/>
                  </a:cubicBezTo>
                  <a:cubicBezTo>
                    <a:pt x="1857" y="277"/>
                    <a:pt x="1276" y="1"/>
                    <a:pt x="5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22"/>
            <p:cNvSpPr/>
            <p:nvPr/>
          </p:nvSpPr>
          <p:spPr>
            <a:xfrm>
              <a:off x="1686375" y="3053600"/>
              <a:ext cx="53625" cy="28500"/>
            </a:xfrm>
            <a:custGeom>
              <a:avLst/>
              <a:gdLst/>
              <a:ahLst/>
              <a:cxnLst/>
              <a:rect l="l" t="t" r="r" b="b"/>
              <a:pathLst>
                <a:path w="2145" h="1140" extrusionOk="0">
                  <a:moveTo>
                    <a:pt x="1420" y="0"/>
                  </a:moveTo>
                  <a:cubicBezTo>
                    <a:pt x="1138" y="0"/>
                    <a:pt x="858" y="102"/>
                    <a:pt x="589" y="302"/>
                  </a:cubicBezTo>
                  <a:cubicBezTo>
                    <a:pt x="258" y="548"/>
                    <a:pt x="61" y="866"/>
                    <a:pt x="53" y="879"/>
                  </a:cubicBezTo>
                  <a:cubicBezTo>
                    <a:pt x="1" y="961"/>
                    <a:pt x="28" y="1068"/>
                    <a:pt x="108" y="1117"/>
                  </a:cubicBezTo>
                  <a:cubicBezTo>
                    <a:pt x="135" y="1134"/>
                    <a:pt x="165" y="1139"/>
                    <a:pt x="198" y="1139"/>
                  </a:cubicBezTo>
                  <a:cubicBezTo>
                    <a:pt x="255" y="1139"/>
                    <a:pt x="310" y="1112"/>
                    <a:pt x="343" y="1065"/>
                  </a:cubicBezTo>
                  <a:cubicBezTo>
                    <a:pt x="365" y="1030"/>
                    <a:pt x="795" y="348"/>
                    <a:pt x="1420" y="348"/>
                  </a:cubicBezTo>
                  <a:cubicBezTo>
                    <a:pt x="1560" y="348"/>
                    <a:pt x="1710" y="382"/>
                    <a:pt x="1868" y="466"/>
                  </a:cubicBezTo>
                  <a:cubicBezTo>
                    <a:pt x="1894" y="479"/>
                    <a:pt x="1921" y="485"/>
                    <a:pt x="1948" y="485"/>
                  </a:cubicBezTo>
                  <a:cubicBezTo>
                    <a:pt x="2009" y="485"/>
                    <a:pt x="2068" y="452"/>
                    <a:pt x="2101" y="395"/>
                  </a:cubicBezTo>
                  <a:cubicBezTo>
                    <a:pt x="2145" y="310"/>
                    <a:pt x="2109" y="206"/>
                    <a:pt x="2027" y="162"/>
                  </a:cubicBezTo>
                  <a:cubicBezTo>
                    <a:pt x="1828" y="54"/>
                    <a:pt x="1624" y="0"/>
                    <a:pt x="14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22"/>
            <p:cNvSpPr/>
            <p:nvPr/>
          </p:nvSpPr>
          <p:spPr>
            <a:xfrm>
              <a:off x="2232000" y="3084300"/>
              <a:ext cx="142800" cy="123775"/>
            </a:xfrm>
            <a:custGeom>
              <a:avLst/>
              <a:gdLst/>
              <a:ahLst/>
              <a:cxnLst/>
              <a:rect l="l" t="t" r="r" b="b"/>
              <a:pathLst>
                <a:path w="5712" h="4951" extrusionOk="0">
                  <a:moveTo>
                    <a:pt x="3164" y="0"/>
                  </a:moveTo>
                  <a:cubicBezTo>
                    <a:pt x="3131" y="0"/>
                    <a:pt x="3098" y="1"/>
                    <a:pt x="3064" y="2"/>
                  </a:cubicBezTo>
                  <a:cubicBezTo>
                    <a:pt x="1553" y="46"/>
                    <a:pt x="228" y="1193"/>
                    <a:pt x="115" y="2559"/>
                  </a:cubicBezTo>
                  <a:cubicBezTo>
                    <a:pt x="0" y="3894"/>
                    <a:pt x="1084" y="4951"/>
                    <a:pt x="2553" y="4951"/>
                  </a:cubicBezTo>
                  <a:cubicBezTo>
                    <a:pt x="2585" y="4951"/>
                    <a:pt x="2616" y="4950"/>
                    <a:pt x="2648" y="4949"/>
                  </a:cubicBezTo>
                  <a:cubicBezTo>
                    <a:pt x="4159" y="4906"/>
                    <a:pt x="5485" y="3758"/>
                    <a:pt x="5597" y="2395"/>
                  </a:cubicBezTo>
                  <a:cubicBezTo>
                    <a:pt x="5712" y="1056"/>
                    <a:pt x="4628" y="0"/>
                    <a:pt x="3164"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22"/>
            <p:cNvSpPr/>
            <p:nvPr/>
          </p:nvSpPr>
          <p:spPr>
            <a:xfrm>
              <a:off x="2263750" y="3124475"/>
              <a:ext cx="85600" cy="36825"/>
            </a:xfrm>
            <a:custGeom>
              <a:avLst/>
              <a:gdLst/>
              <a:ahLst/>
              <a:cxnLst/>
              <a:rect l="l" t="t" r="r" b="b"/>
              <a:pathLst>
                <a:path w="3424" h="1473" extrusionOk="0">
                  <a:moveTo>
                    <a:pt x="1966" y="1"/>
                  </a:moveTo>
                  <a:cubicBezTo>
                    <a:pt x="1671" y="1"/>
                    <a:pt x="1384" y="72"/>
                    <a:pt x="1107" y="213"/>
                  </a:cubicBezTo>
                  <a:cubicBezTo>
                    <a:pt x="570" y="487"/>
                    <a:pt x="228" y="958"/>
                    <a:pt x="102" y="1135"/>
                  </a:cubicBezTo>
                  <a:cubicBezTo>
                    <a:pt x="88" y="1160"/>
                    <a:pt x="69" y="1185"/>
                    <a:pt x="64" y="1190"/>
                  </a:cubicBezTo>
                  <a:cubicBezTo>
                    <a:pt x="1" y="1261"/>
                    <a:pt x="12" y="1368"/>
                    <a:pt x="83" y="1431"/>
                  </a:cubicBezTo>
                  <a:cubicBezTo>
                    <a:pt x="116" y="1459"/>
                    <a:pt x="157" y="1472"/>
                    <a:pt x="192" y="1472"/>
                  </a:cubicBezTo>
                  <a:cubicBezTo>
                    <a:pt x="242" y="1472"/>
                    <a:pt x="294" y="1448"/>
                    <a:pt x="324" y="1407"/>
                  </a:cubicBezTo>
                  <a:cubicBezTo>
                    <a:pt x="338" y="1390"/>
                    <a:pt x="354" y="1365"/>
                    <a:pt x="379" y="1335"/>
                  </a:cubicBezTo>
                  <a:cubicBezTo>
                    <a:pt x="855" y="675"/>
                    <a:pt x="1386" y="345"/>
                    <a:pt x="1966" y="345"/>
                  </a:cubicBezTo>
                  <a:cubicBezTo>
                    <a:pt x="2337" y="345"/>
                    <a:pt x="2727" y="479"/>
                    <a:pt x="3136" y="749"/>
                  </a:cubicBezTo>
                  <a:cubicBezTo>
                    <a:pt x="3165" y="769"/>
                    <a:pt x="3198" y="778"/>
                    <a:pt x="3230" y="778"/>
                  </a:cubicBezTo>
                  <a:cubicBezTo>
                    <a:pt x="3286" y="778"/>
                    <a:pt x="3341" y="750"/>
                    <a:pt x="3374" y="700"/>
                  </a:cubicBezTo>
                  <a:cubicBezTo>
                    <a:pt x="3423" y="623"/>
                    <a:pt x="3404" y="517"/>
                    <a:pt x="3325" y="465"/>
                  </a:cubicBezTo>
                  <a:cubicBezTo>
                    <a:pt x="2857" y="156"/>
                    <a:pt x="2402" y="1"/>
                    <a:pt x="1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22"/>
            <p:cNvSpPr/>
            <p:nvPr/>
          </p:nvSpPr>
          <p:spPr>
            <a:xfrm>
              <a:off x="2282575" y="3132850"/>
              <a:ext cx="39875" cy="43575"/>
            </a:xfrm>
            <a:custGeom>
              <a:avLst/>
              <a:gdLst/>
              <a:ahLst/>
              <a:cxnLst/>
              <a:rect l="l" t="t" r="r" b="b"/>
              <a:pathLst>
                <a:path w="1595" h="1743" extrusionOk="0">
                  <a:moveTo>
                    <a:pt x="173" y="1"/>
                  </a:moveTo>
                  <a:cubicBezTo>
                    <a:pt x="77" y="1"/>
                    <a:pt x="1" y="75"/>
                    <a:pt x="1" y="171"/>
                  </a:cubicBezTo>
                  <a:cubicBezTo>
                    <a:pt x="1" y="267"/>
                    <a:pt x="77" y="343"/>
                    <a:pt x="173" y="343"/>
                  </a:cubicBezTo>
                  <a:lnTo>
                    <a:pt x="179" y="343"/>
                  </a:lnTo>
                  <a:cubicBezTo>
                    <a:pt x="1145" y="343"/>
                    <a:pt x="1241" y="1529"/>
                    <a:pt x="1244" y="1581"/>
                  </a:cubicBezTo>
                  <a:cubicBezTo>
                    <a:pt x="1252" y="1674"/>
                    <a:pt x="1326" y="1742"/>
                    <a:pt x="1416" y="1742"/>
                  </a:cubicBezTo>
                  <a:cubicBezTo>
                    <a:pt x="1419" y="1742"/>
                    <a:pt x="1422" y="1742"/>
                    <a:pt x="1424" y="1740"/>
                  </a:cubicBezTo>
                  <a:cubicBezTo>
                    <a:pt x="1520" y="1731"/>
                    <a:pt x="1594" y="1652"/>
                    <a:pt x="1586" y="1556"/>
                  </a:cubicBezTo>
                  <a:cubicBezTo>
                    <a:pt x="1586" y="1542"/>
                    <a:pt x="1559" y="1170"/>
                    <a:pt x="1381" y="795"/>
                  </a:cubicBezTo>
                  <a:cubicBezTo>
                    <a:pt x="1132" y="275"/>
                    <a:pt x="718"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22"/>
            <p:cNvSpPr/>
            <p:nvPr/>
          </p:nvSpPr>
          <p:spPr>
            <a:xfrm>
              <a:off x="1727800" y="2608600"/>
              <a:ext cx="636800" cy="669550"/>
            </a:xfrm>
            <a:custGeom>
              <a:avLst/>
              <a:gdLst/>
              <a:ahLst/>
              <a:cxnLst/>
              <a:rect l="l" t="t" r="r" b="b"/>
              <a:pathLst>
                <a:path w="25472" h="26782" extrusionOk="0">
                  <a:moveTo>
                    <a:pt x="12306" y="0"/>
                  </a:moveTo>
                  <a:cubicBezTo>
                    <a:pt x="6551" y="0"/>
                    <a:pt x="865" y="3946"/>
                    <a:pt x="375" y="9693"/>
                  </a:cubicBezTo>
                  <a:cubicBezTo>
                    <a:pt x="225" y="11435"/>
                    <a:pt x="211" y="13170"/>
                    <a:pt x="572" y="14819"/>
                  </a:cubicBezTo>
                  <a:cubicBezTo>
                    <a:pt x="849" y="16073"/>
                    <a:pt x="638" y="17420"/>
                    <a:pt x="414" y="18687"/>
                  </a:cubicBezTo>
                  <a:cubicBezTo>
                    <a:pt x="0" y="21026"/>
                    <a:pt x="994" y="25100"/>
                    <a:pt x="10281" y="26450"/>
                  </a:cubicBezTo>
                  <a:cubicBezTo>
                    <a:pt x="11860" y="26679"/>
                    <a:pt x="13234" y="26782"/>
                    <a:pt x="14428" y="26782"/>
                  </a:cubicBezTo>
                  <a:cubicBezTo>
                    <a:pt x="20769" y="26782"/>
                    <a:pt x="22058" y="23900"/>
                    <a:pt x="22107" y="21888"/>
                  </a:cubicBezTo>
                  <a:cubicBezTo>
                    <a:pt x="22140" y="20525"/>
                    <a:pt x="22520" y="19186"/>
                    <a:pt x="23161" y="17981"/>
                  </a:cubicBezTo>
                  <a:cubicBezTo>
                    <a:pt x="23799" y="16771"/>
                    <a:pt x="24245" y="15432"/>
                    <a:pt x="24456" y="14000"/>
                  </a:cubicBezTo>
                  <a:cubicBezTo>
                    <a:pt x="25472" y="7010"/>
                    <a:pt x="20363" y="537"/>
                    <a:pt x="13178" y="31"/>
                  </a:cubicBezTo>
                  <a:cubicBezTo>
                    <a:pt x="12888" y="10"/>
                    <a:pt x="12597" y="0"/>
                    <a:pt x="12306"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22"/>
            <p:cNvSpPr/>
            <p:nvPr/>
          </p:nvSpPr>
          <p:spPr>
            <a:xfrm>
              <a:off x="1719875" y="2710125"/>
              <a:ext cx="713525" cy="381075"/>
            </a:xfrm>
            <a:custGeom>
              <a:avLst/>
              <a:gdLst/>
              <a:ahLst/>
              <a:cxnLst/>
              <a:rect l="l" t="t" r="r" b="b"/>
              <a:pathLst>
                <a:path w="28541" h="15243" extrusionOk="0">
                  <a:moveTo>
                    <a:pt x="9631" y="0"/>
                  </a:moveTo>
                  <a:cubicBezTo>
                    <a:pt x="0" y="0"/>
                    <a:pt x="1314" y="12121"/>
                    <a:pt x="1314" y="12121"/>
                  </a:cubicBezTo>
                  <a:lnTo>
                    <a:pt x="4657" y="4690"/>
                  </a:lnTo>
                  <a:lnTo>
                    <a:pt x="21556" y="7226"/>
                  </a:lnTo>
                  <a:lnTo>
                    <a:pt x="22355" y="15243"/>
                  </a:lnTo>
                  <a:lnTo>
                    <a:pt x="22355" y="15243"/>
                  </a:lnTo>
                  <a:cubicBezTo>
                    <a:pt x="23344" y="13290"/>
                    <a:pt x="28541" y="4838"/>
                    <a:pt x="14084" y="701"/>
                  </a:cubicBezTo>
                  <a:cubicBezTo>
                    <a:pt x="12387" y="215"/>
                    <a:pt x="10912" y="0"/>
                    <a:pt x="9631"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22"/>
            <p:cNvSpPr/>
            <p:nvPr/>
          </p:nvSpPr>
          <p:spPr>
            <a:xfrm>
              <a:off x="1842450" y="2932600"/>
              <a:ext cx="89625" cy="29150"/>
            </a:xfrm>
            <a:custGeom>
              <a:avLst/>
              <a:gdLst/>
              <a:ahLst/>
              <a:cxnLst/>
              <a:rect l="l" t="t" r="r" b="b"/>
              <a:pathLst>
                <a:path w="3585" h="1166" extrusionOk="0">
                  <a:moveTo>
                    <a:pt x="1892" y="0"/>
                  </a:moveTo>
                  <a:cubicBezTo>
                    <a:pt x="1355" y="0"/>
                    <a:pt x="705" y="196"/>
                    <a:pt x="66" y="878"/>
                  </a:cubicBezTo>
                  <a:cubicBezTo>
                    <a:pt x="0" y="950"/>
                    <a:pt x="6" y="1056"/>
                    <a:pt x="74" y="1119"/>
                  </a:cubicBezTo>
                  <a:cubicBezTo>
                    <a:pt x="107" y="1152"/>
                    <a:pt x="148" y="1166"/>
                    <a:pt x="189" y="1166"/>
                  </a:cubicBezTo>
                  <a:cubicBezTo>
                    <a:pt x="233" y="1166"/>
                    <a:pt x="280" y="1147"/>
                    <a:pt x="315" y="1114"/>
                  </a:cubicBezTo>
                  <a:cubicBezTo>
                    <a:pt x="865" y="525"/>
                    <a:pt x="1419" y="340"/>
                    <a:pt x="1897" y="340"/>
                  </a:cubicBezTo>
                  <a:cubicBezTo>
                    <a:pt x="2670" y="340"/>
                    <a:pt x="3246" y="823"/>
                    <a:pt x="3283" y="857"/>
                  </a:cubicBezTo>
                  <a:cubicBezTo>
                    <a:pt x="3314" y="885"/>
                    <a:pt x="3354" y="899"/>
                    <a:pt x="3394" y="899"/>
                  </a:cubicBezTo>
                  <a:cubicBezTo>
                    <a:pt x="3442" y="899"/>
                    <a:pt x="3490" y="879"/>
                    <a:pt x="3524" y="840"/>
                  </a:cubicBezTo>
                  <a:cubicBezTo>
                    <a:pt x="3584" y="766"/>
                    <a:pt x="3579" y="659"/>
                    <a:pt x="3505" y="596"/>
                  </a:cubicBezTo>
                  <a:cubicBezTo>
                    <a:pt x="3489" y="580"/>
                    <a:pt x="3056" y="213"/>
                    <a:pt x="2421" y="63"/>
                  </a:cubicBezTo>
                  <a:cubicBezTo>
                    <a:pt x="2263" y="26"/>
                    <a:pt x="2085" y="0"/>
                    <a:pt x="18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22"/>
            <p:cNvSpPr/>
            <p:nvPr/>
          </p:nvSpPr>
          <p:spPr>
            <a:xfrm>
              <a:off x="2122750" y="2964550"/>
              <a:ext cx="87300" cy="37400"/>
            </a:xfrm>
            <a:custGeom>
              <a:avLst/>
              <a:gdLst/>
              <a:ahLst/>
              <a:cxnLst/>
              <a:rect l="l" t="t" r="r" b="b"/>
              <a:pathLst>
                <a:path w="3492" h="1496" extrusionOk="0">
                  <a:moveTo>
                    <a:pt x="1391" y="0"/>
                  </a:moveTo>
                  <a:cubicBezTo>
                    <a:pt x="1351" y="0"/>
                    <a:pt x="1312" y="1"/>
                    <a:pt x="1274" y="3"/>
                  </a:cubicBezTo>
                  <a:cubicBezTo>
                    <a:pt x="622" y="33"/>
                    <a:pt x="132" y="315"/>
                    <a:pt x="110" y="329"/>
                  </a:cubicBezTo>
                  <a:cubicBezTo>
                    <a:pt x="28" y="375"/>
                    <a:pt x="1" y="479"/>
                    <a:pt x="50" y="562"/>
                  </a:cubicBezTo>
                  <a:cubicBezTo>
                    <a:pt x="81" y="616"/>
                    <a:pt x="137" y="646"/>
                    <a:pt x="195" y="646"/>
                  </a:cubicBezTo>
                  <a:cubicBezTo>
                    <a:pt x="225" y="646"/>
                    <a:pt x="255" y="638"/>
                    <a:pt x="283" y="622"/>
                  </a:cubicBezTo>
                  <a:cubicBezTo>
                    <a:pt x="319" y="600"/>
                    <a:pt x="786" y="338"/>
                    <a:pt x="1385" y="338"/>
                  </a:cubicBezTo>
                  <a:cubicBezTo>
                    <a:pt x="1940" y="338"/>
                    <a:pt x="2609" y="564"/>
                    <a:pt x="3155" y="1416"/>
                  </a:cubicBezTo>
                  <a:cubicBezTo>
                    <a:pt x="3185" y="1468"/>
                    <a:pt x="3242" y="1495"/>
                    <a:pt x="3297" y="1495"/>
                  </a:cubicBezTo>
                  <a:cubicBezTo>
                    <a:pt x="3333" y="1495"/>
                    <a:pt x="3363" y="1490"/>
                    <a:pt x="3390" y="1468"/>
                  </a:cubicBezTo>
                  <a:cubicBezTo>
                    <a:pt x="3467" y="1416"/>
                    <a:pt x="3491" y="1312"/>
                    <a:pt x="3442" y="1232"/>
                  </a:cubicBezTo>
                  <a:cubicBezTo>
                    <a:pt x="2798" y="231"/>
                    <a:pt x="1994" y="0"/>
                    <a:pt x="13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22"/>
            <p:cNvSpPr/>
            <p:nvPr/>
          </p:nvSpPr>
          <p:spPr>
            <a:xfrm>
              <a:off x="2013925" y="3066525"/>
              <a:ext cx="34175" cy="68550"/>
            </a:xfrm>
            <a:custGeom>
              <a:avLst/>
              <a:gdLst/>
              <a:ahLst/>
              <a:cxnLst/>
              <a:rect l="l" t="t" r="r" b="b"/>
              <a:pathLst>
                <a:path w="1367" h="2742" extrusionOk="0">
                  <a:moveTo>
                    <a:pt x="324" y="0"/>
                  </a:moveTo>
                  <a:cubicBezTo>
                    <a:pt x="235" y="0"/>
                    <a:pt x="161" y="66"/>
                    <a:pt x="151" y="154"/>
                  </a:cubicBezTo>
                  <a:lnTo>
                    <a:pt x="8" y="1537"/>
                  </a:lnTo>
                  <a:cubicBezTo>
                    <a:pt x="0" y="1586"/>
                    <a:pt x="19" y="1630"/>
                    <a:pt x="49" y="1668"/>
                  </a:cubicBezTo>
                  <a:cubicBezTo>
                    <a:pt x="79" y="1704"/>
                    <a:pt x="123" y="1726"/>
                    <a:pt x="173" y="1726"/>
                  </a:cubicBezTo>
                  <a:cubicBezTo>
                    <a:pt x="490" y="1737"/>
                    <a:pt x="978" y="1841"/>
                    <a:pt x="1008" y="2046"/>
                  </a:cubicBezTo>
                  <a:cubicBezTo>
                    <a:pt x="1013" y="2082"/>
                    <a:pt x="1008" y="2109"/>
                    <a:pt x="983" y="2139"/>
                  </a:cubicBezTo>
                  <a:cubicBezTo>
                    <a:pt x="874" y="2287"/>
                    <a:pt x="504" y="2380"/>
                    <a:pt x="296" y="2402"/>
                  </a:cubicBezTo>
                  <a:cubicBezTo>
                    <a:pt x="203" y="2413"/>
                    <a:pt x="134" y="2498"/>
                    <a:pt x="145" y="2591"/>
                  </a:cubicBezTo>
                  <a:cubicBezTo>
                    <a:pt x="156" y="2676"/>
                    <a:pt x="230" y="2742"/>
                    <a:pt x="315" y="2742"/>
                  </a:cubicBezTo>
                  <a:cubicBezTo>
                    <a:pt x="323" y="2742"/>
                    <a:pt x="329" y="2742"/>
                    <a:pt x="334" y="2739"/>
                  </a:cubicBezTo>
                  <a:cubicBezTo>
                    <a:pt x="405" y="2731"/>
                    <a:pt x="1021" y="2654"/>
                    <a:pt x="1257" y="2342"/>
                  </a:cubicBezTo>
                  <a:cubicBezTo>
                    <a:pt x="1336" y="2235"/>
                    <a:pt x="1366" y="2115"/>
                    <a:pt x="1347" y="1989"/>
                  </a:cubicBezTo>
                  <a:cubicBezTo>
                    <a:pt x="1279" y="1548"/>
                    <a:pt x="682" y="1427"/>
                    <a:pt x="367" y="1395"/>
                  </a:cubicBezTo>
                  <a:lnTo>
                    <a:pt x="493" y="190"/>
                  </a:lnTo>
                  <a:cubicBezTo>
                    <a:pt x="501" y="94"/>
                    <a:pt x="433" y="12"/>
                    <a:pt x="340" y="1"/>
                  </a:cubicBezTo>
                  <a:cubicBezTo>
                    <a:pt x="334" y="0"/>
                    <a:pt x="329" y="0"/>
                    <a:pt x="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22"/>
            <p:cNvSpPr/>
            <p:nvPr/>
          </p:nvSpPr>
          <p:spPr>
            <a:xfrm>
              <a:off x="2121250" y="3131475"/>
              <a:ext cx="127825" cy="107875"/>
            </a:xfrm>
            <a:custGeom>
              <a:avLst/>
              <a:gdLst/>
              <a:ahLst/>
              <a:cxnLst/>
              <a:rect l="l" t="t" r="r" b="b"/>
              <a:pathLst>
                <a:path w="5113" h="4315" extrusionOk="0">
                  <a:moveTo>
                    <a:pt x="2494" y="0"/>
                  </a:moveTo>
                  <a:cubicBezTo>
                    <a:pt x="1270" y="0"/>
                    <a:pt x="235" y="806"/>
                    <a:pt x="123" y="1907"/>
                  </a:cubicBezTo>
                  <a:cubicBezTo>
                    <a:pt x="0" y="3087"/>
                    <a:pt x="991" y="4163"/>
                    <a:pt x="2339" y="4300"/>
                  </a:cubicBezTo>
                  <a:cubicBezTo>
                    <a:pt x="2434" y="4310"/>
                    <a:pt x="2529" y="4314"/>
                    <a:pt x="2623" y="4314"/>
                  </a:cubicBezTo>
                  <a:cubicBezTo>
                    <a:pt x="3847" y="4314"/>
                    <a:pt x="4882" y="3506"/>
                    <a:pt x="4994" y="2405"/>
                  </a:cubicBezTo>
                  <a:cubicBezTo>
                    <a:pt x="5112" y="1225"/>
                    <a:pt x="4121" y="155"/>
                    <a:pt x="2779" y="15"/>
                  </a:cubicBezTo>
                  <a:cubicBezTo>
                    <a:pt x="2683" y="5"/>
                    <a:pt x="2588" y="0"/>
                    <a:pt x="249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22"/>
            <p:cNvSpPr/>
            <p:nvPr/>
          </p:nvSpPr>
          <p:spPr>
            <a:xfrm>
              <a:off x="1757225" y="3083325"/>
              <a:ext cx="134475" cy="109075"/>
            </a:xfrm>
            <a:custGeom>
              <a:avLst/>
              <a:gdLst/>
              <a:ahLst/>
              <a:cxnLst/>
              <a:rect l="l" t="t" r="r" b="b"/>
              <a:pathLst>
                <a:path w="5379" h="4363" extrusionOk="0">
                  <a:moveTo>
                    <a:pt x="2517" y="0"/>
                  </a:moveTo>
                  <a:cubicBezTo>
                    <a:pt x="1517" y="0"/>
                    <a:pt x="626" y="563"/>
                    <a:pt x="351" y="1462"/>
                  </a:cubicBezTo>
                  <a:cubicBezTo>
                    <a:pt x="1" y="2598"/>
                    <a:pt x="767" y="3844"/>
                    <a:pt x="2060" y="4241"/>
                  </a:cubicBezTo>
                  <a:cubicBezTo>
                    <a:pt x="2329" y="4323"/>
                    <a:pt x="2601" y="4362"/>
                    <a:pt x="2865" y="4362"/>
                  </a:cubicBezTo>
                  <a:cubicBezTo>
                    <a:pt x="3865" y="4362"/>
                    <a:pt x="4756" y="3801"/>
                    <a:pt x="5033" y="2902"/>
                  </a:cubicBezTo>
                  <a:cubicBezTo>
                    <a:pt x="5378" y="1766"/>
                    <a:pt x="4614" y="523"/>
                    <a:pt x="3325" y="123"/>
                  </a:cubicBezTo>
                  <a:cubicBezTo>
                    <a:pt x="3054" y="40"/>
                    <a:pt x="2782" y="0"/>
                    <a:pt x="2517"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22"/>
            <p:cNvSpPr/>
            <p:nvPr/>
          </p:nvSpPr>
          <p:spPr>
            <a:xfrm>
              <a:off x="1886250" y="3047625"/>
              <a:ext cx="24525" cy="40525"/>
            </a:xfrm>
            <a:custGeom>
              <a:avLst/>
              <a:gdLst/>
              <a:ahLst/>
              <a:cxnLst/>
              <a:rect l="l" t="t" r="r" b="b"/>
              <a:pathLst>
                <a:path w="981" h="1621" extrusionOk="0">
                  <a:moveTo>
                    <a:pt x="537" y="0"/>
                  </a:moveTo>
                  <a:cubicBezTo>
                    <a:pt x="299" y="0"/>
                    <a:pt x="76" y="335"/>
                    <a:pt x="39" y="771"/>
                  </a:cubicBezTo>
                  <a:cubicBezTo>
                    <a:pt x="1" y="1220"/>
                    <a:pt x="173" y="1597"/>
                    <a:pt x="420" y="1619"/>
                  </a:cubicBezTo>
                  <a:cubicBezTo>
                    <a:pt x="426" y="1620"/>
                    <a:pt x="433" y="1620"/>
                    <a:pt x="439" y="1620"/>
                  </a:cubicBezTo>
                  <a:cubicBezTo>
                    <a:pt x="679" y="1620"/>
                    <a:pt x="903" y="1284"/>
                    <a:pt x="940" y="850"/>
                  </a:cubicBezTo>
                  <a:cubicBezTo>
                    <a:pt x="981" y="401"/>
                    <a:pt x="806" y="20"/>
                    <a:pt x="559" y="1"/>
                  </a:cubicBezTo>
                  <a:cubicBezTo>
                    <a:pt x="552" y="1"/>
                    <a:pt x="544" y="0"/>
                    <a:pt x="5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22"/>
            <p:cNvSpPr/>
            <p:nvPr/>
          </p:nvSpPr>
          <p:spPr>
            <a:xfrm>
              <a:off x="2118650" y="3071025"/>
              <a:ext cx="26100" cy="40275"/>
            </a:xfrm>
            <a:custGeom>
              <a:avLst/>
              <a:gdLst/>
              <a:ahLst/>
              <a:cxnLst/>
              <a:rect l="l" t="t" r="r" b="b"/>
              <a:pathLst>
                <a:path w="1044" h="1611" extrusionOk="0">
                  <a:moveTo>
                    <a:pt x="621" y="0"/>
                  </a:moveTo>
                  <a:cubicBezTo>
                    <a:pt x="388" y="0"/>
                    <a:pt x="154" y="313"/>
                    <a:pt x="80" y="727"/>
                  </a:cubicBezTo>
                  <a:cubicBezTo>
                    <a:pt x="0" y="1168"/>
                    <a:pt x="137" y="1562"/>
                    <a:pt x="384" y="1606"/>
                  </a:cubicBezTo>
                  <a:cubicBezTo>
                    <a:pt x="399" y="1609"/>
                    <a:pt x="415" y="1610"/>
                    <a:pt x="431" y="1610"/>
                  </a:cubicBezTo>
                  <a:cubicBezTo>
                    <a:pt x="662" y="1610"/>
                    <a:pt x="895" y="1299"/>
                    <a:pt x="969" y="886"/>
                  </a:cubicBezTo>
                  <a:cubicBezTo>
                    <a:pt x="1043" y="440"/>
                    <a:pt x="912" y="51"/>
                    <a:pt x="666" y="4"/>
                  </a:cubicBezTo>
                  <a:cubicBezTo>
                    <a:pt x="651" y="2"/>
                    <a:pt x="636" y="0"/>
                    <a:pt x="6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22"/>
            <p:cNvSpPr/>
            <p:nvPr/>
          </p:nvSpPr>
          <p:spPr>
            <a:xfrm>
              <a:off x="1942925" y="3129850"/>
              <a:ext cx="119075" cy="111175"/>
            </a:xfrm>
            <a:custGeom>
              <a:avLst/>
              <a:gdLst/>
              <a:ahLst/>
              <a:cxnLst/>
              <a:rect l="l" t="t" r="r" b="b"/>
              <a:pathLst>
                <a:path w="4763" h="4447" extrusionOk="0">
                  <a:moveTo>
                    <a:pt x="327" y="1"/>
                  </a:moveTo>
                  <a:cubicBezTo>
                    <a:pt x="327" y="1"/>
                    <a:pt x="299" y="99"/>
                    <a:pt x="261" y="266"/>
                  </a:cubicBezTo>
                  <a:cubicBezTo>
                    <a:pt x="165" y="696"/>
                    <a:pt x="1" y="1586"/>
                    <a:pt x="86" y="2435"/>
                  </a:cubicBezTo>
                  <a:cubicBezTo>
                    <a:pt x="165" y="3313"/>
                    <a:pt x="507" y="4151"/>
                    <a:pt x="1452" y="4392"/>
                  </a:cubicBezTo>
                  <a:cubicBezTo>
                    <a:pt x="1600" y="4429"/>
                    <a:pt x="1742" y="4447"/>
                    <a:pt x="1880" y="4447"/>
                  </a:cubicBezTo>
                  <a:cubicBezTo>
                    <a:pt x="2626" y="4447"/>
                    <a:pt x="3226" y="3939"/>
                    <a:pt x="3683" y="3324"/>
                  </a:cubicBezTo>
                  <a:cubicBezTo>
                    <a:pt x="4401" y="2347"/>
                    <a:pt x="4762" y="1085"/>
                    <a:pt x="4762" y="1085"/>
                  </a:cubicBezTo>
                  <a:lnTo>
                    <a:pt x="4762" y="1085"/>
                  </a:lnTo>
                  <a:cubicBezTo>
                    <a:pt x="4762" y="1085"/>
                    <a:pt x="4743" y="1085"/>
                    <a:pt x="4721" y="1093"/>
                  </a:cubicBezTo>
                  <a:cubicBezTo>
                    <a:pt x="4660" y="1096"/>
                    <a:pt x="4537" y="1103"/>
                    <a:pt x="4365" y="1103"/>
                  </a:cubicBezTo>
                  <a:cubicBezTo>
                    <a:pt x="3603" y="1103"/>
                    <a:pt x="1882" y="984"/>
                    <a:pt x="3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22"/>
            <p:cNvSpPr/>
            <p:nvPr/>
          </p:nvSpPr>
          <p:spPr>
            <a:xfrm>
              <a:off x="1944975" y="3182150"/>
              <a:ext cx="89975" cy="58875"/>
            </a:xfrm>
            <a:custGeom>
              <a:avLst/>
              <a:gdLst/>
              <a:ahLst/>
              <a:cxnLst/>
              <a:rect l="l" t="t" r="r" b="b"/>
              <a:pathLst>
                <a:path w="3599" h="2355" extrusionOk="0">
                  <a:moveTo>
                    <a:pt x="1234" y="1"/>
                  </a:moveTo>
                  <a:cubicBezTo>
                    <a:pt x="936" y="1"/>
                    <a:pt x="640" y="51"/>
                    <a:pt x="360" y="159"/>
                  </a:cubicBezTo>
                  <a:cubicBezTo>
                    <a:pt x="236" y="208"/>
                    <a:pt x="113" y="266"/>
                    <a:pt x="1" y="343"/>
                  </a:cubicBezTo>
                  <a:cubicBezTo>
                    <a:pt x="80" y="1221"/>
                    <a:pt x="423" y="2059"/>
                    <a:pt x="1367" y="2300"/>
                  </a:cubicBezTo>
                  <a:cubicBezTo>
                    <a:pt x="1515" y="2337"/>
                    <a:pt x="1658" y="2355"/>
                    <a:pt x="1795" y="2355"/>
                  </a:cubicBezTo>
                  <a:cubicBezTo>
                    <a:pt x="2541" y="2355"/>
                    <a:pt x="3141" y="1847"/>
                    <a:pt x="3599" y="1232"/>
                  </a:cubicBezTo>
                  <a:cubicBezTo>
                    <a:pt x="3467" y="1054"/>
                    <a:pt x="3319" y="890"/>
                    <a:pt x="3152" y="745"/>
                  </a:cubicBezTo>
                  <a:cubicBezTo>
                    <a:pt x="2629" y="276"/>
                    <a:pt x="1928" y="1"/>
                    <a:pt x="12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22"/>
            <p:cNvSpPr/>
            <p:nvPr/>
          </p:nvSpPr>
          <p:spPr>
            <a:xfrm>
              <a:off x="1949300" y="3128448"/>
              <a:ext cx="111525" cy="39950"/>
            </a:xfrm>
            <a:custGeom>
              <a:avLst/>
              <a:gdLst/>
              <a:ahLst/>
              <a:cxnLst/>
              <a:rect l="l" t="t" r="r" b="b"/>
              <a:pathLst>
                <a:path w="4461" h="1598" extrusionOk="0">
                  <a:moveTo>
                    <a:pt x="66" y="1"/>
                  </a:moveTo>
                  <a:cubicBezTo>
                    <a:pt x="66" y="1"/>
                    <a:pt x="39" y="99"/>
                    <a:pt x="0" y="266"/>
                  </a:cubicBezTo>
                  <a:cubicBezTo>
                    <a:pt x="241" y="578"/>
                    <a:pt x="540" y="841"/>
                    <a:pt x="874" y="1047"/>
                  </a:cubicBezTo>
                  <a:cubicBezTo>
                    <a:pt x="1486" y="1422"/>
                    <a:pt x="2210" y="1597"/>
                    <a:pt x="2924" y="1597"/>
                  </a:cubicBezTo>
                  <a:cubicBezTo>
                    <a:pt x="2935" y="1597"/>
                    <a:pt x="2946" y="1597"/>
                    <a:pt x="2957" y="1597"/>
                  </a:cubicBezTo>
                  <a:cubicBezTo>
                    <a:pt x="3500" y="1594"/>
                    <a:pt x="4096" y="1460"/>
                    <a:pt x="4461" y="1091"/>
                  </a:cubicBezTo>
                  <a:lnTo>
                    <a:pt x="4461" y="1091"/>
                  </a:lnTo>
                  <a:cubicBezTo>
                    <a:pt x="4397" y="1095"/>
                    <a:pt x="4268" y="1102"/>
                    <a:pt x="4086" y="1102"/>
                  </a:cubicBezTo>
                  <a:cubicBezTo>
                    <a:pt x="3315" y="1102"/>
                    <a:pt x="1606" y="978"/>
                    <a:pt x="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22"/>
            <p:cNvSpPr/>
            <p:nvPr/>
          </p:nvSpPr>
          <p:spPr>
            <a:xfrm>
              <a:off x="1674000" y="2410050"/>
              <a:ext cx="746750" cy="718125"/>
            </a:xfrm>
            <a:custGeom>
              <a:avLst/>
              <a:gdLst/>
              <a:ahLst/>
              <a:cxnLst/>
              <a:rect l="l" t="t" r="r" b="b"/>
              <a:pathLst>
                <a:path w="29870" h="28725" extrusionOk="0">
                  <a:moveTo>
                    <a:pt x="13193" y="0"/>
                  </a:moveTo>
                  <a:cubicBezTo>
                    <a:pt x="12954" y="0"/>
                    <a:pt x="12723" y="38"/>
                    <a:pt x="12502" y="120"/>
                  </a:cubicBezTo>
                  <a:cubicBezTo>
                    <a:pt x="9512" y="1235"/>
                    <a:pt x="11015" y="5990"/>
                    <a:pt x="11015" y="5990"/>
                  </a:cubicBezTo>
                  <a:cubicBezTo>
                    <a:pt x="11015" y="5990"/>
                    <a:pt x="8491" y="3453"/>
                    <a:pt x="6174" y="3453"/>
                  </a:cubicBezTo>
                  <a:cubicBezTo>
                    <a:pt x="5634" y="3453"/>
                    <a:pt x="5105" y="3591"/>
                    <a:pt x="4622" y="3931"/>
                  </a:cubicBezTo>
                  <a:cubicBezTo>
                    <a:pt x="4066" y="4320"/>
                    <a:pt x="3937" y="4975"/>
                    <a:pt x="4009" y="5687"/>
                  </a:cubicBezTo>
                  <a:cubicBezTo>
                    <a:pt x="4156" y="7121"/>
                    <a:pt x="5142" y="8780"/>
                    <a:pt x="5191" y="8865"/>
                  </a:cubicBezTo>
                  <a:cubicBezTo>
                    <a:pt x="5111" y="8833"/>
                    <a:pt x="3805" y="8322"/>
                    <a:pt x="2604" y="8322"/>
                  </a:cubicBezTo>
                  <a:cubicBezTo>
                    <a:pt x="1763" y="8322"/>
                    <a:pt x="974" y="8573"/>
                    <a:pt x="696" y="9416"/>
                  </a:cubicBezTo>
                  <a:cubicBezTo>
                    <a:pt x="0" y="11502"/>
                    <a:pt x="3091" y="14363"/>
                    <a:pt x="3091" y="14363"/>
                  </a:cubicBezTo>
                  <a:cubicBezTo>
                    <a:pt x="3091" y="14363"/>
                    <a:pt x="1692" y="16869"/>
                    <a:pt x="2724" y="25277"/>
                  </a:cubicBezTo>
                  <a:cubicBezTo>
                    <a:pt x="2724" y="25277"/>
                    <a:pt x="5446" y="18079"/>
                    <a:pt x="5977" y="15754"/>
                  </a:cubicBezTo>
                  <a:cubicBezTo>
                    <a:pt x="5996" y="15686"/>
                    <a:pt x="6007" y="15617"/>
                    <a:pt x="6021" y="15560"/>
                  </a:cubicBezTo>
                  <a:lnTo>
                    <a:pt x="24494" y="18361"/>
                  </a:lnTo>
                  <a:cubicBezTo>
                    <a:pt x="24494" y="18361"/>
                    <a:pt x="24492" y="18432"/>
                    <a:pt x="24486" y="18561"/>
                  </a:cubicBezTo>
                  <a:cubicBezTo>
                    <a:pt x="24440" y="19705"/>
                    <a:pt x="24215" y="25471"/>
                    <a:pt x="24357" y="28724"/>
                  </a:cubicBezTo>
                  <a:cubicBezTo>
                    <a:pt x="24357" y="28724"/>
                    <a:pt x="27788" y="23563"/>
                    <a:pt x="27158" y="18065"/>
                  </a:cubicBezTo>
                  <a:cubicBezTo>
                    <a:pt x="27158" y="18065"/>
                    <a:pt x="28377" y="16409"/>
                    <a:pt x="29080" y="14533"/>
                  </a:cubicBezTo>
                  <a:cubicBezTo>
                    <a:pt x="29634" y="13063"/>
                    <a:pt x="29869" y="11458"/>
                    <a:pt x="28957" y="10426"/>
                  </a:cubicBezTo>
                  <a:cubicBezTo>
                    <a:pt x="28698" y="10132"/>
                    <a:pt x="28446" y="10017"/>
                    <a:pt x="28211" y="10017"/>
                  </a:cubicBezTo>
                  <a:cubicBezTo>
                    <a:pt x="27370" y="10017"/>
                    <a:pt x="26739" y="11483"/>
                    <a:pt x="26739" y="11483"/>
                  </a:cubicBezTo>
                  <a:cubicBezTo>
                    <a:pt x="26739" y="11483"/>
                    <a:pt x="24719" y="3209"/>
                    <a:pt x="22427" y="2165"/>
                  </a:cubicBezTo>
                  <a:cubicBezTo>
                    <a:pt x="22205" y="2064"/>
                    <a:pt x="22008" y="2018"/>
                    <a:pt x="21832" y="2018"/>
                  </a:cubicBezTo>
                  <a:cubicBezTo>
                    <a:pt x="20196" y="2018"/>
                    <a:pt x="20450" y="5990"/>
                    <a:pt x="20450" y="5990"/>
                  </a:cubicBezTo>
                  <a:cubicBezTo>
                    <a:pt x="20450" y="5990"/>
                    <a:pt x="16198" y="0"/>
                    <a:pt x="131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22"/>
            <p:cNvSpPr/>
            <p:nvPr/>
          </p:nvSpPr>
          <p:spPr>
            <a:xfrm>
              <a:off x="1716150" y="2768975"/>
              <a:ext cx="108325" cy="272950"/>
            </a:xfrm>
            <a:custGeom>
              <a:avLst/>
              <a:gdLst/>
              <a:ahLst/>
              <a:cxnLst/>
              <a:rect l="l" t="t" r="r" b="b"/>
              <a:pathLst>
                <a:path w="4333" h="10918" extrusionOk="0">
                  <a:moveTo>
                    <a:pt x="1403" y="1"/>
                  </a:moveTo>
                  <a:cubicBezTo>
                    <a:pt x="1403" y="1"/>
                    <a:pt x="1" y="2506"/>
                    <a:pt x="1036" y="10917"/>
                  </a:cubicBezTo>
                  <a:cubicBezTo>
                    <a:pt x="1036" y="10917"/>
                    <a:pt x="3757" y="3719"/>
                    <a:pt x="4286" y="1394"/>
                  </a:cubicBezTo>
                  <a:cubicBezTo>
                    <a:pt x="4308" y="1326"/>
                    <a:pt x="4319" y="1258"/>
                    <a:pt x="4332" y="1200"/>
                  </a:cubicBezTo>
                  <a:cubicBezTo>
                    <a:pt x="3388" y="789"/>
                    <a:pt x="2377" y="518"/>
                    <a:pt x="140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22"/>
            <p:cNvSpPr/>
            <p:nvPr/>
          </p:nvSpPr>
          <p:spPr>
            <a:xfrm>
              <a:off x="2279375" y="2861675"/>
              <a:ext cx="89275" cy="266425"/>
            </a:xfrm>
            <a:custGeom>
              <a:avLst/>
              <a:gdLst/>
              <a:ahLst/>
              <a:cxnLst/>
              <a:rect l="l" t="t" r="r" b="b"/>
              <a:pathLst>
                <a:path w="3571" h="10657" extrusionOk="0">
                  <a:moveTo>
                    <a:pt x="2941" y="0"/>
                  </a:moveTo>
                  <a:cubicBezTo>
                    <a:pt x="2941" y="0"/>
                    <a:pt x="1982" y="77"/>
                    <a:pt x="279" y="290"/>
                  </a:cubicBezTo>
                  <a:cubicBezTo>
                    <a:pt x="233" y="1435"/>
                    <a:pt x="0" y="7404"/>
                    <a:pt x="142" y="10656"/>
                  </a:cubicBezTo>
                  <a:cubicBezTo>
                    <a:pt x="142" y="10656"/>
                    <a:pt x="3570" y="5495"/>
                    <a:pt x="2941"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22"/>
            <p:cNvSpPr/>
            <p:nvPr/>
          </p:nvSpPr>
          <p:spPr>
            <a:xfrm>
              <a:off x="1772275" y="2409825"/>
              <a:ext cx="648475" cy="363575"/>
            </a:xfrm>
            <a:custGeom>
              <a:avLst/>
              <a:gdLst/>
              <a:ahLst/>
              <a:cxnLst/>
              <a:rect l="l" t="t" r="r" b="b"/>
              <a:pathLst>
                <a:path w="25939" h="14543" extrusionOk="0">
                  <a:moveTo>
                    <a:pt x="9261" y="0"/>
                  </a:moveTo>
                  <a:cubicBezTo>
                    <a:pt x="9021" y="0"/>
                    <a:pt x="8789" y="39"/>
                    <a:pt x="8568" y="121"/>
                  </a:cubicBezTo>
                  <a:cubicBezTo>
                    <a:pt x="5578" y="1233"/>
                    <a:pt x="7079" y="5989"/>
                    <a:pt x="7079" y="5989"/>
                  </a:cubicBezTo>
                  <a:cubicBezTo>
                    <a:pt x="7079" y="5989"/>
                    <a:pt x="4555" y="3453"/>
                    <a:pt x="2237" y="3453"/>
                  </a:cubicBezTo>
                  <a:cubicBezTo>
                    <a:pt x="1697" y="3453"/>
                    <a:pt x="1169" y="3590"/>
                    <a:pt x="685" y="3930"/>
                  </a:cubicBezTo>
                  <a:cubicBezTo>
                    <a:pt x="132" y="4316"/>
                    <a:pt x="1" y="4973"/>
                    <a:pt x="75" y="5685"/>
                  </a:cubicBezTo>
                  <a:cubicBezTo>
                    <a:pt x="354" y="5433"/>
                    <a:pt x="677" y="5244"/>
                    <a:pt x="1052" y="5159"/>
                  </a:cubicBezTo>
                  <a:cubicBezTo>
                    <a:pt x="1217" y="5123"/>
                    <a:pt x="1385" y="5108"/>
                    <a:pt x="1553" y="5108"/>
                  </a:cubicBezTo>
                  <a:cubicBezTo>
                    <a:pt x="1766" y="5108"/>
                    <a:pt x="1979" y="5131"/>
                    <a:pt x="2189" y="5162"/>
                  </a:cubicBezTo>
                  <a:cubicBezTo>
                    <a:pt x="4587" y="5504"/>
                    <a:pt x="6851" y="6739"/>
                    <a:pt x="8429" y="8581"/>
                  </a:cubicBezTo>
                  <a:cubicBezTo>
                    <a:pt x="7897" y="7322"/>
                    <a:pt x="7654" y="5942"/>
                    <a:pt x="7722" y="4576"/>
                  </a:cubicBezTo>
                  <a:cubicBezTo>
                    <a:pt x="7747" y="4045"/>
                    <a:pt x="7854" y="3464"/>
                    <a:pt x="8275" y="3146"/>
                  </a:cubicBezTo>
                  <a:cubicBezTo>
                    <a:pt x="8530" y="2956"/>
                    <a:pt x="8860" y="2896"/>
                    <a:pt x="9183" y="2896"/>
                  </a:cubicBezTo>
                  <a:cubicBezTo>
                    <a:pt x="9232" y="2896"/>
                    <a:pt x="9281" y="2898"/>
                    <a:pt x="9329" y="2900"/>
                  </a:cubicBezTo>
                  <a:cubicBezTo>
                    <a:pt x="11073" y="2971"/>
                    <a:pt x="12577" y="4108"/>
                    <a:pt x="13847" y="5301"/>
                  </a:cubicBezTo>
                  <a:cubicBezTo>
                    <a:pt x="15139" y="6514"/>
                    <a:pt x="16328" y="7837"/>
                    <a:pt x="17395" y="9252"/>
                  </a:cubicBezTo>
                  <a:cubicBezTo>
                    <a:pt x="17332" y="8078"/>
                    <a:pt x="17456" y="6892"/>
                    <a:pt x="17762" y="5753"/>
                  </a:cubicBezTo>
                  <a:cubicBezTo>
                    <a:pt x="17812" y="5561"/>
                    <a:pt x="17894" y="5340"/>
                    <a:pt x="18091" y="5290"/>
                  </a:cubicBezTo>
                  <a:cubicBezTo>
                    <a:pt x="18118" y="5283"/>
                    <a:pt x="18144" y="5280"/>
                    <a:pt x="18170" y="5280"/>
                  </a:cubicBezTo>
                  <a:cubicBezTo>
                    <a:pt x="18368" y="5280"/>
                    <a:pt x="18537" y="5471"/>
                    <a:pt x="18658" y="5644"/>
                  </a:cubicBezTo>
                  <a:cubicBezTo>
                    <a:pt x="20462" y="8269"/>
                    <a:pt x="21667" y="11308"/>
                    <a:pt x="22143" y="14460"/>
                  </a:cubicBezTo>
                  <a:cubicBezTo>
                    <a:pt x="22433" y="13844"/>
                    <a:pt x="22806" y="13266"/>
                    <a:pt x="23247" y="12746"/>
                  </a:cubicBezTo>
                  <a:cubicBezTo>
                    <a:pt x="23394" y="12571"/>
                    <a:pt x="23567" y="12393"/>
                    <a:pt x="23789" y="12346"/>
                  </a:cubicBezTo>
                  <a:cubicBezTo>
                    <a:pt x="23831" y="12337"/>
                    <a:pt x="23872" y="12332"/>
                    <a:pt x="23913" y="12332"/>
                  </a:cubicBezTo>
                  <a:cubicBezTo>
                    <a:pt x="24320" y="12332"/>
                    <a:pt x="24640" y="12781"/>
                    <a:pt x="24802" y="13184"/>
                  </a:cubicBezTo>
                  <a:cubicBezTo>
                    <a:pt x="24977" y="13622"/>
                    <a:pt x="25092" y="14079"/>
                    <a:pt x="25149" y="14542"/>
                  </a:cubicBezTo>
                  <a:cubicBezTo>
                    <a:pt x="25703" y="13072"/>
                    <a:pt x="25938" y="11467"/>
                    <a:pt x="25024" y="10424"/>
                  </a:cubicBezTo>
                  <a:cubicBezTo>
                    <a:pt x="24764" y="10130"/>
                    <a:pt x="24512" y="10016"/>
                    <a:pt x="24276" y="10016"/>
                  </a:cubicBezTo>
                  <a:cubicBezTo>
                    <a:pt x="23434" y="10016"/>
                    <a:pt x="22806" y="11484"/>
                    <a:pt x="22806" y="11484"/>
                  </a:cubicBezTo>
                  <a:cubicBezTo>
                    <a:pt x="22806" y="11484"/>
                    <a:pt x="20782" y="3207"/>
                    <a:pt x="18493" y="2164"/>
                  </a:cubicBezTo>
                  <a:cubicBezTo>
                    <a:pt x="18272" y="2063"/>
                    <a:pt x="18075" y="2017"/>
                    <a:pt x="17899" y="2017"/>
                  </a:cubicBezTo>
                  <a:cubicBezTo>
                    <a:pt x="16262" y="2017"/>
                    <a:pt x="16517" y="5989"/>
                    <a:pt x="16517" y="5989"/>
                  </a:cubicBezTo>
                  <a:cubicBezTo>
                    <a:pt x="16517" y="5989"/>
                    <a:pt x="12266" y="0"/>
                    <a:pt x="9261"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22"/>
            <p:cNvSpPr/>
            <p:nvPr/>
          </p:nvSpPr>
          <p:spPr>
            <a:xfrm>
              <a:off x="2113675" y="3313050"/>
              <a:ext cx="55450" cy="149375"/>
            </a:xfrm>
            <a:custGeom>
              <a:avLst/>
              <a:gdLst/>
              <a:ahLst/>
              <a:cxnLst/>
              <a:rect l="l" t="t" r="r" b="b"/>
              <a:pathLst>
                <a:path w="2218" h="5975" extrusionOk="0">
                  <a:moveTo>
                    <a:pt x="92" y="0"/>
                  </a:moveTo>
                  <a:cubicBezTo>
                    <a:pt x="47" y="0"/>
                    <a:pt x="1" y="40"/>
                    <a:pt x="19" y="92"/>
                  </a:cubicBezTo>
                  <a:cubicBezTo>
                    <a:pt x="656" y="1941"/>
                    <a:pt x="862" y="3923"/>
                    <a:pt x="1212" y="5840"/>
                  </a:cubicBezTo>
                  <a:cubicBezTo>
                    <a:pt x="1231" y="5933"/>
                    <a:pt x="1299" y="5974"/>
                    <a:pt x="1372" y="5974"/>
                  </a:cubicBezTo>
                  <a:cubicBezTo>
                    <a:pt x="1481" y="5974"/>
                    <a:pt x="1600" y="5881"/>
                    <a:pt x="1574" y="5738"/>
                  </a:cubicBezTo>
                  <a:cubicBezTo>
                    <a:pt x="1527" y="5492"/>
                    <a:pt x="1483" y="5243"/>
                    <a:pt x="1440" y="4991"/>
                  </a:cubicBezTo>
                  <a:cubicBezTo>
                    <a:pt x="1596" y="4572"/>
                    <a:pt x="1741" y="4147"/>
                    <a:pt x="1878" y="3720"/>
                  </a:cubicBezTo>
                  <a:cubicBezTo>
                    <a:pt x="2006" y="3310"/>
                    <a:pt x="2217" y="2861"/>
                    <a:pt x="2206" y="2425"/>
                  </a:cubicBezTo>
                  <a:cubicBezTo>
                    <a:pt x="2205" y="2373"/>
                    <a:pt x="2166" y="2344"/>
                    <a:pt x="2124" y="2344"/>
                  </a:cubicBezTo>
                  <a:cubicBezTo>
                    <a:pt x="2096" y="2344"/>
                    <a:pt x="2067" y="2357"/>
                    <a:pt x="2047" y="2384"/>
                  </a:cubicBezTo>
                  <a:cubicBezTo>
                    <a:pt x="1793" y="2737"/>
                    <a:pt x="1716" y="3230"/>
                    <a:pt x="1604" y="3649"/>
                  </a:cubicBezTo>
                  <a:cubicBezTo>
                    <a:pt x="1519" y="3972"/>
                    <a:pt x="1442" y="4301"/>
                    <a:pt x="1377" y="4629"/>
                  </a:cubicBezTo>
                  <a:cubicBezTo>
                    <a:pt x="1114" y="3063"/>
                    <a:pt x="851" y="1426"/>
                    <a:pt x="153" y="38"/>
                  </a:cubicBezTo>
                  <a:cubicBezTo>
                    <a:pt x="139" y="11"/>
                    <a:pt x="116"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22"/>
            <p:cNvSpPr/>
            <p:nvPr/>
          </p:nvSpPr>
          <p:spPr>
            <a:xfrm>
              <a:off x="1763825" y="3331050"/>
              <a:ext cx="69475" cy="141425"/>
            </a:xfrm>
            <a:custGeom>
              <a:avLst/>
              <a:gdLst/>
              <a:ahLst/>
              <a:cxnLst/>
              <a:rect l="l" t="t" r="r" b="b"/>
              <a:pathLst>
                <a:path w="2779" h="5657" extrusionOk="0">
                  <a:moveTo>
                    <a:pt x="2669" y="0"/>
                  </a:moveTo>
                  <a:cubicBezTo>
                    <a:pt x="2629" y="0"/>
                    <a:pt x="2588" y="21"/>
                    <a:pt x="2568" y="68"/>
                  </a:cubicBezTo>
                  <a:cubicBezTo>
                    <a:pt x="1993" y="1505"/>
                    <a:pt x="1388" y="3099"/>
                    <a:pt x="1078" y="4662"/>
                  </a:cubicBezTo>
                  <a:cubicBezTo>
                    <a:pt x="700" y="3792"/>
                    <a:pt x="503" y="2905"/>
                    <a:pt x="199" y="2004"/>
                  </a:cubicBezTo>
                  <a:cubicBezTo>
                    <a:pt x="184" y="1957"/>
                    <a:pt x="140" y="1934"/>
                    <a:pt x="98" y="1934"/>
                  </a:cubicBezTo>
                  <a:cubicBezTo>
                    <a:pt x="48" y="1934"/>
                    <a:pt x="0" y="1966"/>
                    <a:pt x="5" y="2031"/>
                  </a:cubicBezTo>
                  <a:cubicBezTo>
                    <a:pt x="54" y="3061"/>
                    <a:pt x="533" y="4134"/>
                    <a:pt x="1010" y="5037"/>
                  </a:cubicBezTo>
                  <a:cubicBezTo>
                    <a:pt x="982" y="5210"/>
                    <a:pt x="952" y="5385"/>
                    <a:pt x="930" y="5558"/>
                  </a:cubicBezTo>
                  <a:cubicBezTo>
                    <a:pt x="925" y="5625"/>
                    <a:pt x="973" y="5657"/>
                    <a:pt x="1025" y="5657"/>
                  </a:cubicBezTo>
                  <a:cubicBezTo>
                    <a:pt x="1071" y="5657"/>
                    <a:pt x="1119" y="5632"/>
                    <a:pt x="1136" y="5585"/>
                  </a:cubicBezTo>
                  <a:cubicBezTo>
                    <a:pt x="1796" y="3827"/>
                    <a:pt x="2190" y="1916"/>
                    <a:pt x="2754" y="117"/>
                  </a:cubicBezTo>
                  <a:cubicBezTo>
                    <a:pt x="2778" y="44"/>
                    <a:pt x="2726" y="0"/>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22"/>
            <p:cNvSpPr/>
            <p:nvPr/>
          </p:nvSpPr>
          <p:spPr>
            <a:xfrm>
              <a:off x="1760575" y="3584825"/>
              <a:ext cx="421675" cy="184400"/>
            </a:xfrm>
            <a:custGeom>
              <a:avLst/>
              <a:gdLst/>
              <a:ahLst/>
              <a:cxnLst/>
              <a:rect l="l" t="t" r="r" b="b"/>
              <a:pathLst>
                <a:path w="16867" h="7376" extrusionOk="0">
                  <a:moveTo>
                    <a:pt x="762" y="1"/>
                  </a:moveTo>
                  <a:lnTo>
                    <a:pt x="1" y="6446"/>
                  </a:lnTo>
                  <a:cubicBezTo>
                    <a:pt x="3098" y="7062"/>
                    <a:pt x="6092" y="7376"/>
                    <a:pt x="8980" y="7376"/>
                  </a:cubicBezTo>
                  <a:cubicBezTo>
                    <a:pt x="11705" y="7376"/>
                    <a:pt x="14335" y="7096"/>
                    <a:pt x="16867" y="6526"/>
                  </a:cubicBezTo>
                  <a:lnTo>
                    <a:pt x="16555" y="3226"/>
                  </a:lnTo>
                  <a:cubicBezTo>
                    <a:pt x="14873" y="3704"/>
                    <a:pt x="13128" y="3949"/>
                    <a:pt x="11381" y="3949"/>
                  </a:cubicBezTo>
                  <a:cubicBezTo>
                    <a:pt x="10566" y="3949"/>
                    <a:pt x="9750" y="3896"/>
                    <a:pt x="8940" y="3788"/>
                  </a:cubicBezTo>
                  <a:cubicBezTo>
                    <a:pt x="6816" y="3503"/>
                    <a:pt x="4718" y="2846"/>
                    <a:pt x="2898" y="1707"/>
                  </a:cubicBezTo>
                  <a:cubicBezTo>
                    <a:pt x="2123" y="1222"/>
                    <a:pt x="1400" y="653"/>
                    <a:pt x="76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 name="Google Shape;2525;p22"/>
          <p:cNvGrpSpPr/>
          <p:nvPr/>
        </p:nvGrpSpPr>
        <p:grpSpPr>
          <a:xfrm>
            <a:off x="7200850" y="312787"/>
            <a:ext cx="1208496" cy="1106043"/>
            <a:chOff x="-164200" y="1462250"/>
            <a:chExt cx="1037425" cy="949475"/>
          </a:xfrm>
        </p:grpSpPr>
        <p:sp>
          <p:nvSpPr>
            <p:cNvPr id="2526" name="Google Shape;2526;p22"/>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22"/>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22"/>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22"/>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22"/>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22"/>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22"/>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22"/>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22"/>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22"/>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22"/>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22"/>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22"/>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22"/>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22"/>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22"/>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22"/>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22"/>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22"/>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22"/>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22"/>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22"/>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22"/>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22"/>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22"/>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Rectangle 121"/>
          <p:cNvSpPr/>
          <p:nvPr/>
        </p:nvSpPr>
        <p:spPr>
          <a:xfrm>
            <a:off x="1358153" y="985458"/>
            <a:ext cx="6199094" cy="1754326"/>
          </a:xfrm>
          <a:prstGeom prst="rect">
            <a:avLst/>
          </a:prstGeom>
        </p:spPr>
        <p:txBody>
          <a:bodyPr wrap="square">
            <a:spAutoFit/>
          </a:bodyPr>
          <a:lstStyle/>
          <a:p>
            <a:pPr lvl="0">
              <a:lnSpc>
                <a:spcPct val="150000"/>
              </a:lnSpc>
            </a:pPr>
            <a:r>
              <a:rPr lang="en-US" sz="3600" dirty="0">
                <a:solidFill>
                  <a:srgbClr val="FF0000"/>
                </a:solidFill>
              </a:rPr>
              <a:t>     </a:t>
            </a:r>
            <a:r>
              <a:rPr lang="en-US" sz="3600" dirty="0" err="1">
                <a:solidFill>
                  <a:srgbClr val="FF0000"/>
                </a:solidFill>
              </a:rPr>
              <a:t>Tạm</a:t>
            </a:r>
            <a:r>
              <a:rPr lang="en-US" sz="3600" dirty="0">
                <a:solidFill>
                  <a:srgbClr val="FF0000"/>
                </a:solidFill>
              </a:rPr>
              <a:t> </a:t>
            </a:r>
            <a:r>
              <a:rPr lang="en-US" sz="3600" dirty="0" err="1">
                <a:solidFill>
                  <a:srgbClr val="FF0000"/>
                </a:solidFill>
              </a:rPr>
              <a:t>biệt</a:t>
            </a:r>
            <a:r>
              <a:rPr lang="en-US" sz="3600" dirty="0">
                <a:solidFill>
                  <a:srgbClr val="FF0000"/>
                </a:solidFill>
              </a:rPr>
              <a:t> </a:t>
            </a:r>
            <a:r>
              <a:rPr lang="en-US" sz="3600" dirty="0" err="1">
                <a:solidFill>
                  <a:srgbClr val="FF0000"/>
                </a:solidFill>
              </a:rPr>
              <a:t>và</a:t>
            </a:r>
            <a:r>
              <a:rPr lang="en-US" sz="3600" dirty="0">
                <a:solidFill>
                  <a:srgbClr val="FF0000"/>
                </a:solidFill>
              </a:rPr>
              <a:t> </a:t>
            </a:r>
            <a:r>
              <a:rPr lang="en-US" sz="3600" dirty="0" err="1">
                <a:solidFill>
                  <a:srgbClr val="FF0000"/>
                </a:solidFill>
              </a:rPr>
              <a:t>hẹn</a:t>
            </a:r>
            <a:r>
              <a:rPr lang="en-US" sz="3600" dirty="0">
                <a:solidFill>
                  <a:srgbClr val="FF0000"/>
                </a:solidFill>
              </a:rPr>
              <a:t> </a:t>
            </a:r>
            <a:r>
              <a:rPr lang="en-US" sz="3600" dirty="0" err="1">
                <a:solidFill>
                  <a:srgbClr val="FF0000"/>
                </a:solidFill>
              </a:rPr>
              <a:t>gặp</a:t>
            </a:r>
            <a:r>
              <a:rPr lang="en-US" sz="3600" dirty="0">
                <a:solidFill>
                  <a:srgbClr val="FF0000"/>
                </a:solidFill>
              </a:rPr>
              <a:t> </a:t>
            </a:r>
            <a:r>
              <a:rPr lang="en-US" sz="3600" dirty="0" err="1">
                <a:solidFill>
                  <a:srgbClr val="FF0000"/>
                </a:solidFill>
              </a:rPr>
              <a:t>lại</a:t>
            </a:r>
            <a:r>
              <a:rPr lang="en-US" sz="3600" dirty="0">
                <a:solidFill>
                  <a:srgbClr val="FF0000"/>
                </a:solidFill>
              </a:rPr>
              <a:t> </a:t>
            </a:r>
            <a:r>
              <a:rPr lang="en-US" sz="3600" dirty="0" err="1">
                <a:solidFill>
                  <a:srgbClr val="FF0000"/>
                </a:solidFill>
              </a:rPr>
              <a:t>các</a:t>
            </a:r>
            <a:r>
              <a:rPr lang="en-US" sz="3600" dirty="0">
                <a:solidFill>
                  <a:srgbClr val="FF0000"/>
                </a:solidFill>
              </a:rPr>
              <a:t> </a:t>
            </a:r>
            <a:r>
              <a:rPr lang="en-US" sz="3600" dirty="0" err="1">
                <a:solidFill>
                  <a:srgbClr val="FF0000"/>
                </a:solidFill>
              </a:rPr>
              <a:t>em</a:t>
            </a:r>
            <a:r>
              <a:rPr lang="en-US" sz="3600" dirty="0">
                <a:solidFill>
                  <a:srgbClr val="FF0000"/>
                </a:solidFill>
              </a:rPr>
              <a:t> ở </a:t>
            </a:r>
            <a:r>
              <a:rPr lang="en-US" sz="3600" dirty="0" err="1">
                <a:solidFill>
                  <a:srgbClr val="FF0000"/>
                </a:solidFill>
              </a:rPr>
              <a:t>bài</a:t>
            </a:r>
            <a:r>
              <a:rPr lang="en-US" sz="3600" dirty="0">
                <a:solidFill>
                  <a:srgbClr val="FF0000"/>
                </a:solidFill>
              </a:rPr>
              <a:t> </a:t>
            </a:r>
            <a:r>
              <a:rPr lang="en-US" sz="3600" dirty="0" err="1">
                <a:solidFill>
                  <a:srgbClr val="FF0000"/>
                </a:solidFill>
              </a:rPr>
              <a:t>học</a:t>
            </a:r>
            <a:r>
              <a:rPr lang="en-US" sz="3600" dirty="0">
                <a:solidFill>
                  <a:srgbClr val="FF0000"/>
                </a:solidFill>
              </a:rPr>
              <a:t> </a:t>
            </a:r>
            <a:r>
              <a:rPr lang="en-US" sz="3600" dirty="0" err="1">
                <a:solidFill>
                  <a:srgbClr val="FF0000"/>
                </a:solidFill>
              </a:rPr>
              <a:t>tiếp</a:t>
            </a:r>
            <a:r>
              <a:rPr lang="en-US" sz="3600" dirty="0">
                <a:solidFill>
                  <a:srgbClr val="FF0000"/>
                </a:solidFill>
              </a:rPr>
              <a:t> </a:t>
            </a:r>
            <a:r>
              <a:rPr lang="en-US" sz="3600" dirty="0" err="1">
                <a:solidFill>
                  <a:srgbClr val="FF0000"/>
                </a:solidFill>
              </a:rPr>
              <a:t>theo</a:t>
            </a:r>
            <a:r>
              <a:rPr lang="en-US" sz="3600"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grpSp>
        <p:nvGrpSpPr>
          <p:cNvPr id="1516" name="Google Shape;1516;p5"/>
          <p:cNvGrpSpPr/>
          <p:nvPr/>
        </p:nvGrpSpPr>
        <p:grpSpPr>
          <a:xfrm>
            <a:off x="6414793" y="2668599"/>
            <a:ext cx="2052321" cy="2305040"/>
            <a:chOff x="3814081" y="25335"/>
            <a:chExt cx="1022174" cy="1147985"/>
          </a:xfrm>
        </p:grpSpPr>
        <p:sp>
          <p:nvSpPr>
            <p:cNvPr id="1517" name="Google Shape;1517;p5"/>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5"/>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5"/>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5"/>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5"/>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5"/>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5"/>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5"/>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5"/>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5"/>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5"/>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5"/>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5"/>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5"/>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5"/>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5"/>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5"/>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5"/>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5"/>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5"/>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5"/>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5"/>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5"/>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5"/>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5"/>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5"/>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5"/>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5"/>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5"/>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5"/>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5"/>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5"/>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5"/>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5"/>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5"/>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5"/>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5"/>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5"/>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5"/>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5"/>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5"/>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5"/>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5"/>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5"/>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5"/>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5"/>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5"/>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5"/>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5"/>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5"/>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5"/>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5"/>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5"/>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5"/>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5"/>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5"/>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5"/>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5"/>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5"/>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5"/>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5"/>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5"/>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5"/>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5"/>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5"/>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2" name="Google Shape;1582;p5"/>
          <p:cNvGrpSpPr/>
          <p:nvPr/>
        </p:nvGrpSpPr>
        <p:grpSpPr>
          <a:xfrm>
            <a:off x="3575635" y="266724"/>
            <a:ext cx="1992532" cy="994077"/>
            <a:chOff x="3928210" y="1337178"/>
            <a:chExt cx="913545" cy="455852"/>
          </a:xfrm>
        </p:grpSpPr>
        <p:sp>
          <p:nvSpPr>
            <p:cNvPr id="1583" name="Google Shape;1583;p5"/>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5"/>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5"/>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5"/>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5"/>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8" name="Google Shape;1588;p5"/>
          <p:cNvGrpSpPr/>
          <p:nvPr/>
        </p:nvGrpSpPr>
        <p:grpSpPr>
          <a:xfrm>
            <a:off x="7386256" y="1114922"/>
            <a:ext cx="2075488" cy="1040440"/>
            <a:chOff x="6554834" y="4413128"/>
            <a:chExt cx="1033713" cy="518173"/>
          </a:xfrm>
        </p:grpSpPr>
        <p:sp>
          <p:nvSpPr>
            <p:cNvPr id="1589" name="Google Shape;1589;p5"/>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5"/>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5"/>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5"/>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5"/>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5"/>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5" name="Google Shape;1595;p5"/>
          <p:cNvGrpSpPr/>
          <p:nvPr/>
        </p:nvGrpSpPr>
        <p:grpSpPr>
          <a:xfrm>
            <a:off x="974308" y="3752203"/>
            <a:ext cx="246464" cy="231319"/>
            <a:chOff x="5946283" y="1650903"/>
            <a:chExt cx="246464" cy="231319"/>
          </a:xfrm>
        </p:grpSpPr>
        <p:sp>
          <p:nvSpPr>
            <p:cNvPr id="1596" name="Google Shape;1596;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8" name="Google Shape;1598;p5"/>
          <p:cNvGrpSpPr/>
          <p:nvPr/>
        </p:nvGrpSpPr>
        <p:grpSpPr>
          <a:xfrm>
            <a:off x="1220787" y="2715359"/>
            <a:ext cx="1559817" cy="2305022"/>
            <a:chOff x="7633326" y="3473715"/>
            <a:chExt cx="1003162" cy="1482424"/>
          </a:xfrm>
        </p:grpSpPr>
        <p:sp>
          <p:nvSpPr>
            <p:cNvPr id="1599" name="Google Shape;1599;p5"/>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5"/>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5"/>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5"/>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5"/>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5"/>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5"/>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5"/>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5"/>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5"/>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5"/>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5"/>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5"/>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5"/>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5"/>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5"/>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5"/>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5"/>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5"/>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5"/>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5"/>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5"/>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5"/>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5"/>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5"/>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5"/>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5"/>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5"/>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5"/>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5"/>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5"/>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5"/>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5"/>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p5"/>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5"/>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5"/>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5"/>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5"/>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5"/>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5"/>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5"/>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5"/>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5"/>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5"/>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5"/>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5"/>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5"/>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5"/>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7" name="Google Shape;1647;p5"/>
          <p:cNvSpPr/>
          <p:nvPr/>
        </p:nvSpPr>
        <p:spPr>
          <a:xfrm>
            <a:off x="528715" y="107350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48" name="Google Shape;1648;p5"/>
          <p:cNvGrpSpPr/>
          <p:nvPr/>
        </p:nvGrpSpPr>
        <p:grpSpPr>
          <a:xfrm>
            <a:off x="1289673" y="244224"/>
            <a:ext cx="1304089" cy="1193532"/>
            <a:chOff x="-164200" y="1462250"/>
            <a:chExt cx="1037425" cy="949475"/>
          </a:xfrm>
        </p:grpSpPr>
        <p:sp>
          <p:nvSpPr>
            <p:cNvPr id="1649" name="Google Shape;1649;p5"/>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5"/>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5"/>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5"/>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5"/>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5"/>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5"/>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5"/>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5"/>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5"/>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5"/>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5"/>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5"/>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5"/>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5"/>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5"/>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5"/>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5"/>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5"/>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5"/>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5"/>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5"/>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5"/>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5"/>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5"/>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4" name="Google Shape;1674;p5"/>
          <p:cNvSpPr txBox="1"/>
          <p:nvPr/>
        </p:nvSpPr>
        <p:spPr>
          <a:xfrm>
            <a:off x="2230832" y="2005596"/>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FFC000"/>
                </a:solidFill>
                <a:latin typeface="Arial"/>
                <a:ea typeface="Arial"/>
                <a:cs typeface="Arial"/>
                <a:sym typeface="Arial"/>
              </a:rPr>
              <a:t>KHÁM PHÁ</a:t>
            </a:r>
            <a:endParaRPr/>
          </a:p>
        </p:txBody>
      </p:sp>
      <p:sp>
        <p:nvSpPr>
          <p:cNvPr id="1675" name="Google Shape;1675;p5"/>
          <p:cNvSpPr txBox="1"/>
          <p:nvPr/>
        </p:nvSpPr>
        <p:spPr>
          <a:xfrm>
            <a:off x="2899787" y="1293616"/>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1C7DC6"/>
                </a:solidFill>
                <a:latin typeface="Arial"/>
                <a:ea typeface="Arial"/>
                <a:cs typeface="Arial"/>
                <a:sym typeface="Arial"/>
              </a:rPr>
              <a:t>Hoạt động 2</a:t>
            </a:r>
            <a:endParaRPr/>
          </a:p>
        </p:txBody>
      </p:sp>
      <p:pic>
        <p:nvPicPr>
          <p:cNvPr id="1676" name="Google Shape;1676;p5"/>
          <p:cNvPicPr preferRelativeResize="0"/>
          <p:nvPr/>
        </p:nvPicPr>
        <p:blipFill rotWithShape="1">
          <a:blip r:embed="rId3">
            <a:alphaModFix/>
          </a:blip>
          <a:srcRect/>
          <a:stretch/>
        </p:blipFill>
        <p:spPr>
          <a:xfrm>
            <a:off x="1492954" y="306305"/>
            <a:ext cx="943964" cy="943964"/>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6"/>
          <p:cNvSpPr/>
          <p:nvPr/>
        </p:nvSpPr>
        <p:spPr>
          <a:xfrm>
            <a:off x="5907274" y="1897329"/>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6"/>
          <p:cNvSpPr/>
          <p:nvPr/>
        </p:nvSpPr>
        <p:spPr>
          <a:xfrm>
            <a:off x="2264469" y="1895136"/>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3" name="Google Shape;1683;p6"/>
          <p:cNvGrpSpPr/>
          <p:nvPr/>
        </p:nvGrpSpPr>
        <p:grpSpPr>
          <a:xfrm>
            <a:off x="2404072" y="2054002"/>
            <a:ext cx="448843" cy="430582"/>
            <a:chOff x="4783717" y="2096789"/>
            <a:chExt cx="328823" cy="315445"/>
          </a:xfrm>
        </p:grpSpPr>
        <p:sp>
          <p:nvSpPr>
            <p:cNvPr id="1684" name="Google Shape;1684;p6"/>
            <p:cNvSpPr/>
            <p:nvPr/>
          </p:nvSpPr>
          <p:spPr>
            <a:xfrm>
              <a:off x="4867967"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6"/>
            <p:cNvSpPr/>
            <p:nvPr/>
          </p:nvSpPr>
          <p:spPr>
            <a:xfrm>
              <a:off x="4889301" y="2111476"/>
              <a:ext cx="117655" cy="80217"/>
            </a:xfrm>
            <a:custGeom>
              <a:avLst/>
              <a:gdLst/>
              <a:ahLst/>
              <a:cxnLst/>
              <a:rect l="l" t="t" r="r" b="b"/>
              <a:pathLst>
                <a:path w="4318" h="2944" extrusionOk="0">
                  <a:moveTo>
                    <a:pt x="0" y="1"/>
                  </a:moveTo>
                  <a:lnTo>
                    <a:pt x="0" y="2944"/>
                  </a:lnTo>
                  <a:lnTo>
                    <a:pt x="4318" y="2944"/>
                  </a:lnTo>
                  <a:lnTo>
                    <a:pt x="431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6"/>
            <p:cNvSpPr/>
            <p:nvPr/>
          </p:nvSpPr>
          <p:spPr>
            <a:xfrm>
              <a:off x="4992242" y="2111476"/>
              <a:ext cx="14714" cy="80217"/>
            </a:xfrm>
            <a:custGeom>
              <a:avLst/>
              <a:gdLst/>
              <a:ahLst/>
              <a:cxnLst/>
              <a:rect l="l" t="t" r="r" b="b"/>
              <a:pathLst>
                <a:path w="540" h="2944" extrusionOk="0">
                  <a:moveTo>
                    <a:pt x="1" y="1"/>
                  </a:moveTo>
                  <a:lnTo>
                    <a:pt x="1" y="2944"/>
                  </a:lnTo>
                  <a:lnTo>
                    <a:pt x="540" y="2944"/>
                  </a:lnTo>
                  <a:lnTo>
                    <a:pt x="540"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6"/>
            <p:cNvSpPr/>
            <p:nvPr/>
          </p:nvSpPr>
          <p:spPr>
            <a:xfrm>
              <a:off x="4854561" y="2289293"/>
              <a:ext cx="187190" cy="26730"/>
            </a:xfrm>
            <a:custGeom>
              <a:avLst/>
              <a:gdLst/>
              <a:ahLst/>
              <a:cxnLst/>
              <a:rect l="l" t="t" r="r" b="b"/>
              <a:pathLst>
                <a:path w="6870" h="981" extrusionOk="0">
                  <a:moveTo>
                    <a:pt x="246" y="0"/>
                  </a:moveTo>
                  <a:cubicBezTo>
                    <a:pt x="110" y="0"/>
                    <a:pt x="3" y="109"/>
                    <a:pt x="3" y="243"/>
                  </a:cubicBezTo>
                  <a:lnTo>
                    <a:pt x="3" y="737"/>
                  </a:lnTo>
                  <a:cubicBezTo>
                    <a:pt x="1" y="873"/>
                    <a:pt x="110" y="980"/>
                    <a:pt x="246" y="980"/>
                  </a:cubicBezTo>
                  <a:lnTo>
                    <a:pt x="6628" y="980"/>
                  </a:lnTo>
                  <a:cubicBezTo>
                    <a:pt x="6762" y="980"/>
                    <a:pt x="6869" y="873"/>
                    <a:pt x="6869" y="737"/>
                  </a:cubicBezTo>
                  <a:lnTo>
                    <a:pt x="6869" y="243"/>
                  </a:lnTo>
                  <a:cubicBezTo>
                    <a:pt x="6869" y="109"/>
                    <a:pt x="6762" y="0"/>
                    <a:pt x="66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6"/>
            <p:cNvSpPr/>
            <p:nvPr/>
          </p:nvSpPr>
          <p:spPr>
            <a:xfrm>
              <a:off x="5025702" y="2289293"/>
              <a:ext cx="16049" cy="26730"/>
            </a:xfrm>
            <a:custGeom>
              <a:avLst/>
              <a:gdLst/>
              <a:ahLst/>
              <a:cxnLst/>
              <a:rect l="l" t="t" r="r" b="b"/>
              <a:pathLst>
                <a:path w="589" h="981" extrusionOk="0">
                  <a:moveTo>
                    <a:pt x="0" y="0"/>
                  </a:moveTo>
                  <a:lnTo>
                    <a:pt x="0" y="980"/>
                  </a:lnTo>
                  <a:lnTo>
                    <a:pt x="347" y="980"/>
                  </a:lnTo>
                  <a:cubicBezTo>
                    <a:pt x="481" y="980"/>
                    <a:pt x="588" y="873"/>
                    <a:pt x="588" y="737"/>
                  </a:cubicBezTo>
                  <a:lnTo>
                    <a:pt x="588" y="243"/>
                  </a:lnTo>
                  <a:cubicBezTo>
                    <a:pt x="588" y="109"/>
                    <a:pt x="481" y="0"/>
                    <a:pt x="347"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6"/>
            <p:cNvSpPr/>
            <p:nvPr/>
          </p:nvSpPr>
          <p:spPr>
            <a:xfrm>
              <a:off x="5006929"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6"/>
            <p:cNvSpPr/>
            <p:nvPr/>
          </p:nvSpPr>
          <p:spPr>
            <a:xfrm>
              <a:off x="4867967"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6"/>
            <p:cNvSpPr/>
            <p:nvPr/>
          </p:nvSpPr>
          <p:spPr>
            <a:xfrm>
              <a:off x="4867967"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6"/>
            <p:cNvSpPr/>
            <p:nvPr/>
          </p:nvSpPr>
          <p:spPr>
            <a:xfrm>
              <a:off x="5006929"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6"/>
            <p:cNvSpPr/>
            <p:nvPr/>
          </p:nvSpPr>
          <p:spPr>
            <a:xfrm>
              <a:off x="5006929"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6"/>
            <p:cNvSpPr/>
            <p:nvPr/>
          </p:nvSpPr>
          <p:spPr>
            <a:xfrm>
              <a:off x="5006929"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6"/>
            <p:cNvSpPr/>
            <p:nvPr/>
          </p:nvSpPr>
          <p:spPr>
            <a:xfrm>
              <a:off x="5006929"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p6"/>
            <p:cNvSpPr/>
            <p:nvPr/>
          </p:nvSpPr>
          <p:spPr>
            <a:xfrm>
              <a:off x="4867967"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6"/>
            <p:cNvSpPr/>
            <p:nvPr/>
          </p:nvSpPr>
          <p:spPr>
            <a:xfrm>
              <a:off x="4867967"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6"/>
            <p:cNvSpPr/>
            <p:nvPr/>
          </p:nvSpPr>
          <p:spPr>
            <a:xfrm>
              <a:off x="4889356" y="2353433"/>
              <a:ext cx="117600" cy="21417"/>
            </a:xfrm>
            <a:custGeom>
              <a:avLst/>
              <a:gdLst/>
              <a:ahLst/>
              <a:cxnLst/>
              <a:rect l="l" t="t" r="r" b="b"/>
              <a:pathLst>
                <a:path w="4316" h="786" extrusionOk="0">
                  <a:moveTo>
                    <a:pt x="0" y="1"/>
                  </a:moveTo>
                  <a:lnTo>
                    <a:pt x="0" y="785"/>
                  </a:lnTo>
                  <a:lnTo>
                    <a:pt x="4316" y="785"/>
                  </a:lnTo>
                  <a:lnTo>
                    <a:pt x="43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6"/>
            <p:cNvSpPr/>
            <p:nvPr/>
          </p:nvSpPr>
          <p:spPr>
            <a:xfrm>
              <a:off x="4783717" y="2214444"/>
              <a:ext cx="328823" cy="26730"/>
            </a:xfrm>
            <a:custGeom>
              <a:avLst/>
              <a:gdLst/>
              <a:ahLst/>
              <a:cxnLst/>
              <a:rect l="l" t="t" r="r" b="b"/>
              <a:pathLst>
                <a:path w="12068" h="981" extrusionOk="0">
                  <a:moveTo>
                    <a:pt x="246" y="0"/>
                  </a:moveTo>
                  <a:cubicBezTo>
                    <a:pt x="112" y="0"/>
                    <a:pt x="1" y="109"/>
                    <a:pt x="1" y="245"/>
                  </a:cubicBezTo>
                  <a:lnTo>
                    <a:pt x="1" y="735"/>
                  </a:lnTo>
                  <a:cubicBezTo>
                    <a:pt x="1" y="869"/>
                    <a:pt x="112" y="980"/>
                    <a:pt x="246" y="980"/>
                  </a:cubicBezTo>
                  <a:lnTo>
                    <a:pt x="11822" y="980"/>
                  </a:lnTo>
                  <a:cubicBezTo>
                    <a:pt x="11958" y="980"/>
                    <a:pt x="12067" y="871"/>
                    <a:pt x="12067" y="735"/>
                  </a:cubicBezTo>
                  <a:lnTo>
                    <a:pt x="12067" y="245"/>
                  </a:lnTo>
                  <a:cubicBezTo>
                    <a:pt x="12067" y="109"/>
                    <a:pt x="11956" y="0"/>
                    <a:pt x="118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6"/>
            <p:cNvSpPr/>
            <p:nvPr/>
          </p:nvSpPr>
          <p:spPr>
            <a:xfrm>
              <a:off x="4811782" y="2241146"/>
              <a:ext cx="272693" cy="26730"/>
            </a:xfrm>
            <a:custGeom>
              <a:avLst/>
              <a:gdLst/>
              <a:ahLst/>
              <a:cxnLst/>
              <a:rect l="l" t="t" r="r" b="b"/>
              <a:pathLst>
                <a:path w="10008" h="981" extrusionOk="0">
                  <a:moveTo>
                    <a:pt x="0" y="0"/>
                  </a:moveTo>
                  <a:lnTo>
                    <a:pt x="0" y="981"/>
                  </a:lnTo>
                  <a:lnTo>
                    <a:pt x="10008" y="981"/>
                  </a:lnTo>
                  <a:lnTo>
                    <a:pt x="100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6"/>
            <p:cNvSpPr/>
            <p:nvPr/>
          </p:nvSpPr>
          <p:spPr>
            <a:xfrm>
              <a:off x="5084448" y="2241146"/>
              <a:ext cx="21417" cy="171087"/>
            </a:xfrm>
            <a:custGeom>
              <a:avLst/>
              <a:gdLst/>
              <a:ahLst/>
              <a:cxnLst/>
              <a:rect l="l" t="t" r="r" b="b"/>
              <a:pathLst>
                <a:path w="786" h="6279" extrusionOk="0">
                  <a:moveTo>
                    <a:pt x="1" y="0"/>
                  </a:moveTo>
                  <a:lnTo>
                    <a:pt x="1" y="6279"/>
                  </a:lnTo>
                  <a:lnTo>
                    <a:pt x="785" y="6279"/>
                  </a:lnTo>
                  <a:lnTo>
                    <a:pt x="7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6"/>
            <p:cNvSpPr/>
            <p:nvPr/>
          </p:nvSpPr>
          <p:spPr>
            <a:xfrm>
              <a:off x="4790420" y="2241092"/>
              <a:ext cx="21389" cy="171142"/>
            </a:xfrm>
            <a:custGeom>
              <a:avLst/>
              <a:gdLst/>
              <a:ahLst/>
              <a:cxnLst/>
              <a:rect l="l" t="t" r="r" b="b"/>
              <a:pathLst>
                <a:path w="785" h="6281" extrusionOk="0">
                  <a:moveTo>
                    <a:pt x="0" y="1"/>
                  </a:moveTo>
                  <a:lnTo>
                    <a:pt x="0" y="6281"/>
                  </a:lnTo>
                  <a:lnTo>
                    <a:pt x="784" y="6281"/>
                  </a:lnTo>
                  <a:lnTo>
                    <a:pt x="78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6"/>
            <p:cNvSpPr/>
            <p:nvPr/>
          </p:nvSpPr>
          <p:spPr>
            <a:xfrm>
              <a:off x="5084448" y="2241146"/>
              <a:ext cx="21417" cy="14714"/>
            </a:xfrm>
            <a:custGeom>
              <a:avLst/>
              <a:gdLst/>
              <a:ahLst/>
              <a:cxnLst/>
              <a:rect l="l" t="t" r="r" b="b"/>
              <a:pathLst>
                <a:path w="786" h="540" extrusionOk="0">
                  <a:moveTo>
                    <a:pt x="1" y="0"/>
                  </a:moveTo>
                  <a:lnTo>
                    <a:pt x="1" y="540"/>
                  </a:lnTo>
                  <a:lnTo>
                    <a:pt x="785" y="540"/>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6"/>
            <p:cNvSpPr/>
            <p:nvPr/>
          </p:nvSpPr>
          <p:spPr>
            <a:xfrm>
              <a:off x="4790420" y="2241092"/>
              <a:ext cx="21389" cy="14768"/>
            </a:xfrm>
            <a:custGeom>
              <a:avLst/>
              <a:gdLst/>
              <a:ahLst/>
              <a:cxnLst/>
              <a:rect l="l" t="t" r="r" b="b"/>
              <a:pathLst>
                <a:path w="785" h="542" extrusionOk="0">
                  <a:moveTo>
                    <a:pt x="0" y="1"/>
                  </a:moveTo>
                  <a:lnTo>
                    <a:pt x="0" y="542"/>
                  </a:lnTo>
                  <a:lnTo>
                    <a:pt x="784" y="542"/>
                  </a:lnTo>
                  <a:lnTo>
                    <a:pt x="78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5" name="Google Shape;1705;p6"/>
          <p:cNvGrpSpPr/>
          <p:nvPr/>
        </p:nvGrpSpPr>
        <p:grpSpPr>
          <a:xfrm>
            <a:off x="6032657" y="2102334"/>
            <a:ext cx="448806" cy="307510"/>
            <a:chOff x="3287339" y="3905424"/>
            <a:chExt cx="328796" cy="225282"/>
          </a:xfrm>
        </p:grpSpPr>
        <p:sp>
          <p:nvSpPr>
            <p:cNvPr id="1706" name="Google Shape;1706;p6"/>
            <p:cNvSpPr/>
            <p:nvPr/>
          </p:nvSpPr>
          <p:spPr>
            <a:xfrm>
              <a:off x="3552812" y="3905424"/>
              <a:ext cx="38038" cy="42315"/>
            </a:xfrm>
            <a:custGeom>
              <a:avLst/>
              <a:gdLst/>
              <a:ahLst/>
              <a:cxnLst/>
              <a:rect l="l" t="t" r="r" b="b"/>
              <a:pathLst>
                <a:path w="1396" h="1553" extrusionOk="0">
                  <a:moveTo>
                    <a:pt x="949" y="0"/>
                  </a:moveTo>
                  <a:cubicBezTo>
                    <a:pt x="821" y="0"/>
                    <a:pt x="694" y="63"/>
                    <a:pt x="619" y="178"/>
                  </a:cubicBezTo>
                  <a:lnTo>
                    <a:pt x="1" y="1120"/>
                  </a:lnTo>
                  <a:lnTo>
                    <a:pt x="655" y="1552"/>
                  </a:lnTo>
                  <a:lnTo>
                    <a:pt x="1277" y="610"/>
                  </a:lnTo>
                  <a:cubicBezTo>
                    <a:pt x="1396" y="427"/>
                    <a:pt x="1345" y="182"/>
                    <a:pt x="1164" y="65"/>
                  </a:cubicBezTo>
                  <a:cubicBezTo>
                    <a:pt x="1098" y="21"/>
                    <a:pt x="1023" y="0"/>
                    <a:pt x="9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6"/>
            <p:cNvSpPr/>
            <p:nvPr/>
          </p:nvSpPr>
          <p:spPr>
            <a:xfrm>
              <a:off x="3508752" y="3931527"/>
              <a:ext cx="72860" cy="71116"/>
            </a:xfrm>
            <a:custGeom>
              <a:avLst/>
              <a:gdLst/>
              <a:ahLst/>
              <a:cxnLst/>
              <a:rect l="l" t="t" r="r" b="b"/>
              <a:pathLst>
                <a:path w="2674" h="2610" extrusionOk="0">
                  <a:moveTo>
                    <a:pt x="1234" y="1"/>
                  </a:moveTo>
                  <a:cubicBezTo>
                    <a:pt x="1087" y="1"/>
                    <a:pt x="942" y="72"/>
                    <a:pt x="856" y="204"/>
                  </a:cubicBezTo>
                  <a:lnTo>
                    <a:pt x="0" y="1507"/>
                  </a:lnTo>
                  <a:lnTo>
                    <a:pt x="1680" y="2610"/>
                  </a:lnTo>
                  <a:lnTo>
                    <a:pt x="2536" y="1307"/>
                  </a:lnTo>
                  <a:cubicBezTo>
                    <a:pt x="2674" y="1099"/>
                    <a:pt x="2613" y="819"/>
                    <a:pt x="2406" y="683"/>
                  </a:cubicBezTo>
                  <a:lnTo>
                    <a:pt x="1480" y="74"/>
                  </a:lnTo>
                  <a:cubicBezTo>
                    <a:pt x="1404" y="24"/>
                    <a:pt x="1319" y="1"/>
                    <a:pt x="12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6"/>
            <p:cNvSpPr/>
            <p:nvPr/>
          </p:nvSpPr>
          <p:spPr>
            <a:xfrm>
              <a:off x="3370199" y="3951635"/>
              <a:ext cx="244901" cy="76239"/>
            </a:xfrm>
            <a:custGeom>
              <a:avLst/>
              <a:gdLst/>
              <a:ahLst/>
              <a:cxnLst/>
              <a:rect l="l" t="t" r="r" b="b"/>
              <a:pathLst>
                <a:path w="8988" h="2798" extrusionOk="0">
                  <a:moveTo>
                    <a:pt x="4513" y="1"/>
                  </a:moveTo>
                  <a:cubicBezTo>
                    <a:pt x="4324" y="1"/>
                    <a:pt x="4135" y="55"/>
                    <a:pt x="3971" y="164"/>
                  </a:cubicBezTo>
                  <a:lnTo>
                    <a:pt x="2992" y="812"/>
                  </a:lnTo>
                  <a:lnTo>
                    <a:pt x="0" y="2797"/>
                  </a:lnTo>
                  <a:lnTo>
                    <a:pt x="8988" y="2797"/>
                  </a:lnTo>
                  <a:cubicBezTo>
                    <a:pt x="8971" y="2767"/>
                    <a:pt x="8948" y="2745"/>
                    <a:pt x="8920" y="2728"/>
                  </a:cubicBezTo>
                  <a:cubicBezTo>
                    <a:pt x="8920" y="2728"/>
                    <a:pt x="8920" y="2726"/>
                    <a:pt x="8918" y="2726"/>
                  </a:cubicBezTo>
                  <a:lnTo>
                    <a:pt x="5055" y="164"/>
                  </a:lnTo>
                  <a:cubicBezTo>
                    <a:pt x="4891" y="55"/>
                    <a:pt x="4702" y="1"/>
                    <a:pt x="451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6"/>
            <p:cNvSpPr/>
            <p:nvPr/>
          </p:nvSpPr>
          <p:spPr>
            <a:xfrm>
              <a:off x="3370144" y="3964959"/>
              <a:ext cx="189697" cy="62914"/>
            </a:xfrm>
            <a:custGeom>
              <a:avLst/>
              <a:gdLst/>
              <a:ahLst/>
              <a:cxnLst/>
              <a:rect l="l" t="t" r="r" b="b"/>
              <a:pathLst>
                <a:path w="6962" h="2309" extrusionOk="0">
                  <a:moveTo>
                    <a:pt x="3481" y="1"/>
                  </a:moveTo>
                  <a:lnTo>
                    <a:pt x="0" y="2308"/>
                  </a:lnTo>
                  <a:lnTo>
                    <a:pt x="6961" y="2308"/>
                  </a:lnTo>
                  <a:lnTo>
                    <a:pt x="348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6"/>
            <p:cNvSpPr/>
            <p:nvPr/>
          </p:nvSpPr>
          <p:spPr>
            <a:xfrm>
              <a:off x="3288347" y="3951635"/>
              <a:ext cx="244928" cy="76239"/>
            </a:xfrm>
            <a:custGeom>
              <a:avLst/>
              <a:gdLst/>
              <a:ahLst/>
              <a:cxnLst/>
              <a:rect l="l" t="t" r="r" b="b"/>
              <a:pathLst>
                <a:path w="8989" h="2798" extrusionOk="0">
                  <a:moveTo>
                    <a:pt x="4476" y="1"/>
                  </a:moveTo>
                  <a:cubicBezTo>
                    <a:pt x="4285" y="1"/>
                    <a:pt x="4094" y="55"/>
                    <a:pt x="3934" y="164"/>
                  </a:cubicBezTo>
                  <a:lnTo>
                    <a:pt x="72" y="2726"/>
                  </a:lnTo>
                  <a:cubicBezTo>
                    <a:pt x="69" y="2726"/>
                    <a:pt x="69" y="2728"/>
                    <a:pt x="67" y="2728"/>
                  </a:cubicBezTo>
                  <a:cubicBezTo>
                    <a:pt x="40" y="2745"/>
                    <a:pt x="18" y="2771"/>
                    <a:pt x="1" y="2797"/>
                  </a:cubicBezTo>
                  <a:lnTo>
                    <a:pt x="8988" y="2797"/>
                  </a:lnTo>
                  <a:lnTo>
                    <a:pt x="5996" y="812"/>
                  </a:lnTo>
                  <a:lnTo>
                    <a:pt x="5018" y="164"/>
                  </a:lnTo>
                  <a:cubicBezTo>
                    <a:pt x="4858" y="55"/>
                    <a:pt x="4667" y="1"/>
                    <a:pt x="44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6"/>
            <p:cNvSpPr/>
            <p:nvPr/>
          </p:nvSpPr>
          <p:spPr>
            <a:xfrm>
              <a:off x="3288347" y="3951608"/>
              <a:ext cx="152041" cy="76157"/>
            </a:xfrm>
            <a:custGeom>
              <a:avLst/>
              <a:gdLst/>
              <a:ahLst/>
              <a:cxnLst/>
              <a:rect l="l" t="t" r="r" b="b"/>
              <a:pathLst>
                <a:path w="5580" h="2795" extrusionOk="0">
                  <a:moveTo>
                    <a:pt x="4477" y="1"/>
                  </a:moveTo>
                  <a:cubicBezTo>
                    <a:pt x="4284" y="1"/>
                    <a:pt x="4094" y="57"/>
                    <a:pt x="3934" y="163"/>
                  </a:cubicBezTo>
                  <a:lnTo>
                    <a:pt x="72" y="2725"/>
                  </a:lnTo>
                  <a:cubicBezTo>
                    <a:pt x="69" y="2725"/>
                    <a:pt x="69" y="2727"/>
                    <a:pt x="67" y="2727"/>
                  </a:cubicBezTo>
                  <a:cubicBezTo>
                    <a:pt x="40" y="2744"/>
                    <a:pt x="18" y="2768"/>
                    <a:pt x="1" y="2795"/>
                  </a:cubicBezTo>
                  <a:lnTo>
                    <a:pt x="4477" y="2795"/>
                  </a:lnTo>
                  <a:cubicBezTo>
                    <a:pt x="4488" y="2012"/>
                    <a:pt x="4629" y="1993"/>
                    <a:pt x="5040" y="1324"/>
                  </a:cubicBezTo>
                  <a:cubicBezTo>
                    <a:pt x="5580" y="444"/>
                    <a:pt x="4477" y="1"/>
                    <a:pt x="447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6"/>
            <p:cNvSpPr/>
            <p:nvPr/>
          </p:nvSpPr>
          <p:spPr>
            <a:xfrm>
              <a:off x="3287339" y="4027847"/>
              <a:ext cx="328796" cy="22670"/>
            </a:xfrm>
            <a:custGeom>
              <a:avLst/>
              <a:gdLst/>
              <a:ahLst/>
              <a:cxnLst/>
              <a:rect l="l" t="t" r="r" b="b"/>
              <a:pathLst>
                <a:path w="12067" h="832" extrusionOk="0">
                  <a:moveTo>
                    <a:pt x="38" y="0"/>
                  </a:moveTo>
                  <a:cubicBezTo>
                    <a:pt x="15" y="38"/>
                    <a:pt x="0" y="81"/>
                    <a:pt x="0" y="129"/>
                  </a:cubicBezTo>
                  <a:lnTo>
                    <a:pt x="0" y="832"/>
                  </a:lnTo>
                  <a:lnTo>
                    <a:pt x="12066" y="832"/>
                  </a:lnTo>
                  <a:lnTo>
                    <a:pt x="12066" y="129"/>
                  </a:lnTo>
                  <a:cubicBezTo>
                    <a:pt x="12066" y="81"/>
                    <a:pt x="12053" y="38"/>
                    <a:pt x="120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6"/>
            <p:cNvSpPr/>
            <p:nvPr/>
          </p:nvSpPr>
          <p:spPr>
            <a:xfrm>
              <a:off x="3601421" y="4027738"/>
              <a:ext cx="14714" cy="22779"/>
            </a:xfrm>
            <a:custGeom>
              <a:avLst/>
              <a:gdLst/>
              <a:ahLst/>
              <a:cxnLst/>
              <a:rect l="l" t="t" r="r" b="b"/>
              <a:pathLst>
                <a:path w="540" h="836" extrusionOk="0">
                  <a:moveTo>
                    <a:pt x="0" y="1"/>
                  </a:moveTo>
                  <a:lnTo>
                    <a:pt x="0" y="836"/>
                  </a:lnTo>
                  <a:lnTo>
                    <a:pt x="539" y="836"/>
                  </a:lnTo>
                  <a:lnTo>
                    <a:pt x="539" y="133"/>
                  </a:lnTo>
                  <a:cubicBezTo>
                    <a:pt x="539" y="85"/>
                    <a:pt x="526" y="42"/>
                    <a:pt x="502"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6"/>
            <p:cNvSpPr/>
            <p:nvPr/>
          </p:nvSpPr>
          <p:spPr>
            <a:xfrm>
              <a:off x="3287339" y="4050544"/>
              <a:ext cx="328796" cy="80162"/>
            </a:xfrm>
            <a:custGeom>
              <a:avLst/>
              <a:gdLst/>
              <a:ahLst/>
              <a:cxnLst/>
              <a:rect l="l" t="t" r="r" b="b"/>
              <a:pathLst>
                <a:path w="12067" h="2942" extrusionOk="0">
                  <a:moveTo>
                    <a:pt x="0" y="1"/>
                  </a:moveTo>
                  <a:lnTo>
                    <a:pt x="0" y="2699"/>
                  </a:lnTo>
                  <a:cubicBezTo>
                    <a:pt x="0" y="2834"/>
                    <a:pt x="109" y="2942"/>
                    <a:pt x="243" y="2942"/>
                  </a:cubicBezTo>
                  <a:lnTo>
                    <a:pt x="11823" y="2942"/>
                  </a:lnTo>
                  <a:cubicBezTo>
                    <a:pt x="11959" y="2942"/>
                    <a:pt x="12066" y="2834"/>
                    <a:pt x="12066" y="2702"/>
                  </a:cubicBezTo>
                  <a:lnTo>
                    <a:pt x="1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6"/>
            <p:cNvSpPr/>
            <p:nvPr/>
          </p:nvSpPr>
          <p:spPr>
            <a:xfrm>
              <a:off x="3601421" y="4050544"/>
              <a:ext cx="14714" cy="80162"/>
            </a:xfrm>
            <a:custGeom>
              <a:avLst/>
              <a:gdLst/>
              <a:ahLst/>
              <a:cxnLst/>
              <a:rect l="l" t="t" r="r" b="b"/>
              <a:pathLst>
                <a:path w="540" h="2942" extrusionOk="0">
                  <a:moveTo>
                    <a:pt x="0" y="1"/>
                  </a:moveTo>
                  <a:lnTo>
                    <a:pt x="0" y="2942"/>
                  </a:lnTo>
                  <a:lnTo>
                    <a:pt x="296" y="2942"/>
                  </a:lnTo>
                  <a:cubicBezTo>
                    <a:pt x="432" y="2942"/>
                    <a:pt x="539" y="2834"/>
                    <a:pt x="539" y="2702"/>
                  </a:cubicBezTo>
                  <a:lnTo>
                    <a:pt x="539"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6"/>
            <p:cNvSpPr/>
            <p:nvPr/>
          </p:nvSpPr>
          <p:spPr>
            <a:xfrm>
              <a:off x="3376929" y="3986376"/>
              <a:ext cx="10654" cy="10736"/>
            </a:xfrm>
            <a:custGeom>
              <a:avLst/>
              <a:gdLst/>
              <a:ahLst/>
              <a:cxnLst/>
              <a:rect l="l" t="t" r="r" b="b"/>
              <a:pathLst>
                <a:path w="391" h="394" extrusionOk="0">
                  <a:moveTo>
                    <a:pt x="196" y="1"/>
                  </a:moveTo>
                  <a:cubicBezTo>
                    <a:pt x="87" y="1"/>
                    <a:pt x="0" y="90"/>
                    <a:pt x="0" y="197"/>
                  </a:cubicBezTo>
                  <a:cubicBezTo>
                    <a:pt x="0" y="304"/>
                    <a:pt x="87" y="393"/>
                    <a:pt x="196" y="393"/>
                  </a:cubicBezTo>
                  <a:cubicBezTo>
                    <a:pt x="304" y="393"/>
                    <a:pt x="390" y="304"/>
                    <a:pt x="390" y="197"/>
                  </a:cubicBezTo>
                  <a:cubicBezTo>
                    <a:pt x="390" y="90"/>
                    <a:pt x="304" y="1"/>
                    <a:pt x="196"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6"/>
            <p:cNvSpPr/>
            <p:nvPr/>
          </p:nvSpPr>
          <p:spPr>
            <a:xfrm>
              <a:off x="3392896" y="4000408"/>
              <a:ext cx="10708" cy="10654"/>
            </a:xfrm>
            <a:custGeom>
              <a:avLst/>
              <a:gdLst/>
              <a:ahLst/>
              <a:cxnLst/>
              <a:rect l="l" t="t" r="r" b="b"/>
              <a:pathLst>
                <a:path w="393" h="391" extrusionOk="0">
                  <a:moveTo>
                    <a:pt x="197" y="1"/>
                  </a:moveTo>
                  <a:cubicBezTo>
                    <a:pt x="87" y="1"/>
                    <a:pt x="1" y="87"/>
                    <a:pt x="1" y="197"/>
                  </a:cubicBezTo>
                  <a:cubicBezTo>
                    <a:pt x="1" y="304"/>
                    <a:pt x="87"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6"/>
            <p:cNvSpPr/>
            <p:nvPr/>
          </p:nvSpPr>
          <p:spPr>
            <a:xfrm>
              <a:off x="3357501" y="4000408"/>
              <a:ext cx="10708" cy="10654"/>
            </a:xfrm>
            <a:custGeom>
              <a:avLst/>
              <a:gdLst/>
              <a:ahLst/>
              <a:cxnLst/>
              <a:rect l="l" t="t" r="r" b="b"/>
              <a:pathLst>
                <a:path w="393" h="391" extrusionOk="0">
                  <a:moveTo>
                    <a:pt x="197" y="1"/>
                  </a:moveTo>
                  <a:cubicBezTo>
                    <a:pt x="89" y="1"/>
                    <a:pt x="1" y="87"/>
                    <a:pt x="1" y="197"/>
                  </a:cubicBezTo>
                  <a:cubicBezTo>
                    <a:pt x="1" y="304"/>
                    <a:pt x="89"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9" name="Google Shape;1719;p6"/>
          <p:cNvSpPr/>
          <p:nvPr/>
        </p:nvSpPr>
        <p:spPr>
          <a:xfrm>
            <a:off x="4753937" y="15005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20" name="Google Shape;1720;p6"/>
          <p:cNvGrpSpPr/>
          <p:nvPr/>
        </p:nvGrpSpPr>
        <p:grpSpPr>
          <a:xfrm>
            <a:off x="74626" y="0"/>
            <a:ext cx="1254571" cy="625931"/>
            <a:chOff x="3928210" y="1337178"/>
            <a:chExt cx="913545" cy="455852"/>
          </a:xfrm>
        </p:grpSpPr>
        <p:sp>
          <p:nvSpPr>
            <p:cNvPr id="1721" name="Google Shape;1721;p6"/>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6"/>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6"/>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6"/>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6"/>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26" name="Google Shape;1726;p6"/>
          <p:cNvSpPr/>
          <p:nvPr/>
        </p:nvSpPr>
        <p:spPr>
          <a:xfrm>
            <a:off x="329947" y="479218"/>
            <a:ext cx="8198428" cy="707886"/>
          </a:xfrm>
          <a:prstGeom prst="rect">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199835"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Nhiệm vụ 1: Em hãy đọc thông tin trong SGK tr.16-17 và thực hiện yêu cầu.</a:t>
            </a:r>
            <a:endParaRPr/>
          </a:p>
        </p:txBody>
      </p:sp>
      <p:sp>
        <p:nvSpPr>
          <p:cNvPr id="1727" name="Google Shape;1727;p6"/>
          <p:cNvSpPr/>
          <p:nvPr/>
        </p:nvSpPr>
        <p:spPr>
          <a:xfrm>
            <a:off x="868882" y="2729506"/>
            <a:ext cx="3300381" cy="1703030"/>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2B9525"/>
                </a:solidFill>
                <a:latin typeface="Arial"/>
                <a:ea typeface="Arial"/>
                <a:cs typeface="Arial"/>
                <a:sym typeface="Arial"/>
              </a:rPr>
              <a:t>Em hãy xác định mục đích, kết quả và ý nghĩa của các hoạt động được  đề cập trong thông tin này. </a:t>
            </a:r>
            <a:endParaRPr sz="1800" b="0" i="0" u="none" strike="noStrike" cap="none">
              <a:solidFill>
                <a:srgbClr val="2B9525"/>
              </a:solidFill>
              <a:latin typeface="Arial"/>
              <a:ea typeface="Arial"/>
              <a:cs typeface="Arial"/>
              <a:sym typeface="Arial"/>
            </a:endParaRPr>
          </a:p>
        </p:txBody>
      </p:sp>
      <p:sp>
        <p:nvSpPr>
          <p:cNvPr id="1728" name="Google Shape;1728;p6"/>
          <p:cNvSpPr/>
          <p:nvPr/>
        </p:nvSpPr>
        <p:spPr>
          <a:xfrm>
            <a:off x="5008486" y="2819934"/>
            <a:ext cx="2780472" cy="1287532"/>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2B9525"/>
                </a:solidFill>
                <a:latin typeface="Arial"/>
                <a:ea typeface="Arial"/>
                <a:cs typeface="Arial"/>
                <a:sym typeface="Arial"/>
              </a:rPr>
              <a:t>Em hãy chỉ ra những đối tượng có thể tham gia hoạt động cộng đồng. </a:t>
            </a:r>
            <a:endParaRPr sz="1800" b="0" i="0" u="none" strike="noStrike" cap="none">
              <a:solidFill>
                <a:srgbClr val="2B9525"/>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7"/>
                                        </p:tgtEl>
                                        <p:attrNameLst>
                                          <p:attrName>style.visibility</p:attrName>
                                        </p:attrNameLst>
                                      </p:cBhvr>
                                      <p:to>
                                        <p:strVal val="visible"/>
                                      </p:to>
                                    </p:set>
                                    <p:animEffect transition="in" filter="fade">
                                      <p:cBhvr>
                                        <p:cTn id="7" dur="2000"/>
                                        <p:tgtEl>
                                          <p:spTgt spid="17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8"/>
                                        </p:tgtEl>
                                        <p:attrNameLst>
                                          <p:attrName>style.visibility</p:attrName>
                                        </p:attrNameLst>
                                      </p:cBhvr>
                                      <p:to>
                                        <p:strVal val="visible"/>
                                      </p:to>
                                    </p:set>
                                    <p:animEffect transition="in" filter="fade">
                                      <p:cBhvr>
                                        <p:cTn id="12" dur="2000"/>
                                        <p:tgtEl>
                                          <p:spTgt spid="1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grpSp>
        <p:nvGrpSpPr>
          <p:cNvPr id="1733" name="Google Shape;1733;p7"/>
          <p:cNvGrpSpPr/>
          <p:nvPr/>
        </p:nvGrpSpPr>
        <p:grpSpPr>
          <a:xfrm>
            <a:off x="8345669" y="4436918"/>
            <a:ext cx="715204" cy="684877"/>
            <a:chOff x="7969377" y="2856516"/>
            <a:chExt cx="402682" cy="441266"/>
          </a:xfrm>
        </p:grpSpPr>
        <p:sp>
          <p:nvSpPr>
            <p:cNvPr id="1734" name="Google Shape;1734;p7"/>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7"/>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7"/>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7"/>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7"/>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7"/>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7"/>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7"/>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7"/>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7"/>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7"/>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45" name="Google Shape;1745;p7"/>
          <p:cNvGrpSpPr/>
          <p:nvPr/>
        </p:nvGrpSpPr>
        <p:grpSpPr>
          <a:xfrm>
            <a:off x="255775" y="39586"/>
            <a:ext cx="740760" cy="609686"/>
            <a:chOff x="6522431" y="1681510"/>
            <a:chExt cx="420647" cy="346216"/>
          </a:xfrm>
        </p:grpSpPr>
        <p:sp>
          <p:nvSpPr>
            <p:cNvPr id="1746" name="Google Shape;1746;p7"/>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7"/>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7"/>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7"/>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7"/>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7"/>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7"/>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7"/>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7"/>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7"/>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7"/>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7"/>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7"/>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7"/>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7"/>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7"/>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7"/>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7"/>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7"/>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7"/>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7"/>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7"/>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68" name="Google Shape;1768;p7"/>
          <p:cNvPicPr preferRelativeResize="0"/>
          <p:nvPr/>
        </p:nvPicPr>
        <p:blipFill rotWithShape="1">
          <a:blip r:embed="rId3">
            <a:alphaModFix/>
          </a:blip>
          <a:srcRect/>
          <a:stretch/>
        </p:blipFill>
        <p:spPr>
          <a:xfrm>
            <a:off x="1343477" y="253134"/>
            <a:ext cx="6391729" cy="1042130"/>
          </a:xfrm>
          <a:prstGeom prst="rect">
            <a:avLst/>
          </a:prstGeom>
          <a:noFill/>
          <a:ln>
            <a:noFill/>
          </a:ln>
        </p:spPr>
      </p:pic>
      <p:pic>
        <p:nvPicPr>
          <p:cNvPr id="1769" name="Google Shape;1769;p7"/>
          <p:cNvPicPr preferRelativeResize="0"/>
          <p:nvPr/>
        </p:nvPicPr>
        <p:blipFill rotWithShape="1">
          <a:blip r:embed="rId4">
            <a:alphaModFix/>
          </a:blip>
          <a:srcRect/>
          <a:stretch/>
        </p:blipFill>
        <p:spPr>
          <a:xfrm>
            <a:off x="1278164" y="1281418"/>
            <a:ext cx="6457043" cy="37646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p:nvPr/>
        </p:nvPicPr>
        <p:blipFill>
          <a:blip r:embed="rId2"/>
          <a:stretch>
            <a:fillRect/>
          </a:stretch>
        </p:blipFill>
        <p:spPr>
          <a:xfrm>
            <a:off x="4685735" y="403149"/>
            <a:ext cx="3584206" cy="1923191"/>
          </a:xfrm>
          <a:prstGeom prst="rect">
            <a:avLst/>
          </a:prstGeom>
        </p:spPr>
      </p:pic>
      <p:pic>
        <p:nvPicPr>
          <p:cNvPr id="4" name="Picture 3"/>
          <p:cNvPicPr/>
          <p:nvPr/>
        </p:nvPicPr>
        <p:blipFill>
          <a:blip r:embed="rId3"/>
          <a:stretch>
            <a:fillRect/>
          </a:stretch>
        </p:blipFill>
        <p:spPr>
          <a:xfrm>
            <a:off x="632012" y="342900"/>
            <a:ext cx="3987053" cy="1990165"/>
          </a:xfrm>
          <a:prstGeom prst="rect">
            <a:avLst/>
          </a:prstGeom>
        </p:spPr>
      </p:pic>
      <p:pic>
        <p:nvPicPr>
          <p:cNvPr id="5" name="Picture 4"/>
          <p:cNvPicPr/>
          <p:nvPr/>
        </p:nvPicPr>
        <p:blipFill>
          <a:blip r:embed="rId4"/>
          <a:stretch>
            <a:fillRect/>
          </a:stretch>
        </p:blipFill>
        <p:spPr>
          <a:xfrm>
            <a:off x="1600200" y="2507876"/>
            <a:ext cx="5943600" cy="25549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8"/>
          <p:cNvSpPr/>
          <p:nvPr/>
        </p:nvSpPr>
        <p:spPr>
          <a:xfrm>
            <a:off x="5776645" y="466663"/>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2133840" y="471194"/>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6" name="Google Shape;1776;p8"/>
          <p:cNvGrpSpPr/>
          <p:nvPr/>
        </p:nvGrpSpPr>
        <p:grpSpPr>
          <a:xfrm>
            <a:off x="2273443" y="105588"/>
            <a:ext cx="448843" cy="430582"/>
            <a:chOff x="4783717" y="2096789"/>
            <a:chExt cx="328823" cy="315445"/>
          </a:xfrm>
        </p:grpSpPr>
        <p:sp>
          <p:nvSpPr>
            <p:cNvPr id="1777" name="Google Shape;1777;p8"/>
            <p:cNvSpPr/>
            <p:nvPr/>
          </p:nvSpPr>
          <p:spPr>
            <a:xfrm>
              <a:off x="4867967"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4889301" y="2111476"/>
              <a:ext cx="117655" cy="80217"/>
            </a:xfrm>
            <a:custGeom>
              <a:avLst/>
              <a:gdLst/>
              <a:ahLst/>
              <a:cxnLst/>
              <a:rect l="l" t="t" r="r" b="b"/>
              <a:pathLst>
                <a:path w="4318" h="2944" extrusionOk="0">
                  <a:moveTo>
                    <a:pt x="0" y="1"/>
                  </a:moveTo>
                  <a:lnTo>
                    <a:pt x="0" y="2944"/>
                  </a:lnTo>
                  <a:lnTo>
                    <a:pt x="4318" y="2944"/>
                  </a:lnTo>
                  <a:lnTo>
                    <a:pt x="431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4992242" y="2111476"/>
              <a:ext cx="14714" cy="80217"/>
            </a:xfrm>
            <a:custGeom>
              <a:avLst/>
              <a:gdLst/>
              <a:ahLst/>
              <a:cxnLst/>
              <a:rect l="l" t="t" r="r" b="b"/>
              <a:pathLst>
                <a:path w="540" h="2944" extrusionOk="0">
                  <a:moveTo>
                    <a:pt x="1" y="1"/>
                  </a:moveTo>
                  <a:lnTo>
                    <a:pt x="1" y="2944"/>
                  </a:lnTo>
                  <a:lnTo>
                    <a:pt x="540" y="2944"/>
                  </a:lnTo>
                  <a:lnTo>
                    <a:pt x="540"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4854561" y="2289293"/>
              <a:ext cx="187190" cy="26730"/>
            </a:xfrm>
            <a:custGeom>
              <a:avLst/>
              <a:gdLst/>
              <a:ahLst/>
              <a:cxnLst/>
              <a:rect l="l" t="t" r="r" b="b"/>
              <a:pathLst>
                <a:path w="6870" h="981" extrusionOk="0">
                  <a:moveTo>
                    <a:pt x="246" y="0"/>
                  </a:moveTo>
                  <a:cubicBezTo>
                    <a:pt x="110" y="0"/>
                    <a:pt x="3" y="109"/>
                    <a:pt x="3" y="243"/>
                  </a:cubicBezTo>
                  <a:lnTo>
                    <a:pt x="3" y="737"/>
                  </a:lnTo>
                  <a:cubicBezTo>
                    <a:pt x="1" y="873"/>
                    <a:pt x="110" y="980"/>
                    <a:pt x="246" y="980"/>
                  </a:cubicBezTo>
                  <a:lnTo>
                    <a:pt x="6628" y="980"/>
                  </a:lnTo>
                  <a:cubicBezTo>
                    <a:pt x="6762" y="980"/>
                    <a:pt x="6869" y="873"/>
                    <a:pt x="6869" y="737"/>
                  </a:cubicBezTo>
                  <a:lnTo>
                    <a:pt x="6869" y="243"/>
                  </a:lnTo>
                  <a:cubicBezTo>
                    <a:pt x="6869" y="109"/>
                    <a:pt x="6762" y="0"/>
                    <a:pt x="66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5025702" y="2289293"/>
              <a:ext cx="16049" cy="26730"/>
            </a:xfrm>
            <a:custGeom>
              <a:avLst/>
              <a:gdLst/>
              <a:ahLst/>
              <a:cxnLst/>
              <a:rect l="l" t="t" r="r" b="b"/>
              <a:pathLst>
                <a:path w="589" h="981" extrusionOk="0">
                  <a:moveTo>
                    <a:pt x="0" y="0"/>
                  </a:moveTo>
                  <a:lnTo>
                    <a:pt x="0" y="980"/>
                  </a:lnTo>
                  <a:lnTo>
                    <a:pt x="347" y="980"/>
                  </a:lnTo>
                  <a:cubicBezTo>
                    <a:pt x="481" y="980"/>
                    <a:pt x="588" y="873"/>
                    <a:pt x="588" y="737"/>
                  </a:cubicBezTo>
                  <a:lnTo>
                    <a:pt x="588" y="243"/>
                  </a:lnTo>
                  <a:cubicBezTo>
                    <a:pt x="588" y="109"/>
                    <a:pt x="481" y="0"/>
                    <a:pt x="347"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5006929"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4867967"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4867967"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5006929"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5006929"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5006929"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5006929"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4867967"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8"/>
            <p:cNvSpPr/>
            <p:nvPr/>
          </p:nvSpPr>
          <p:spPr>
            <a:xfrm>
              <a:off x="4867967"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8"/>
            <p:cNvSpPr/>
            <p:nvPr/>
          </p:nvSpPr>
          <p:spPr>
            <a:xfrm>
              <a:off x="4889356" y="2353433"/>
              <a:ext cx="117600" cy="21417"/>
            </a:xfrm>
            <a:custGeom>
              <a:avLst/>
              <a:gdLst/>
              <a:ahLst/>
              <a:cxnLst/>
              <a:rect l="l" t="t" r="r" b="b"/>
              <a:pathLst>
                <a:path w="4316" h="786" extrusionOk="0">
                  <a:moveTo>
                    <a:pt x="0" y="1"/>
                  </a:moveTo>
                  <a:lnTo>
                    <a:pt x="0" y="785"/>
                  </a:lnTo>
                  <a:lnTo>
                    <a:pt x="4316" y="785"/>
                  </a:lnTo>
                  <a:lnTo>
                    <a:pt x="43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4783717" y="2214444"/>
              <a:ext cx="328823" cy="26730"/>
            </a:xfrm>
            <a:custGeom>
              <a:avLst/>
              <a:gdLst/>
              <a:ahLst/>
              <a:cxnLst/>
              <a:rect l="l" t="t" r="r" b="b"/>
              <a:pathLst>
                <a:path w="12068" h="981" extrusionOk="0">
                  <a:moveTo>
                    <a:pt x="246" y="0"/>
                  </a:moveTo>
                  <a:cubicBezTo>
                    <a:pt x="112" y="0"/>
                    <a:pt x="1" y="109"/>
                    <a:pt x="1" y="245"/>
                  </a:cubicBezTo>
                  <a:lnTo>
                    <a:pt x="1" y="735"/>
                  </a:lnTo>
                  <a:cubicBezTo>
                    <a:pt x="1" y="869"/>
                    <a:pt x="112" y="980"/>
                    <a:pt x="246" y="980"/>
                  </a:cubicBezTo>
                  <a:lnTo>
                    <a:pt x="11822" y="980"/>
                  </a:lnTo>
                  <a:cubicBezTo>
                    <a:pt x="11958" y="980"/>
                    <a:pt x="12067" y="871"/>
                    <a:pt x="12067" y="735"/>
                  </a:cubicBezTo>
                  <a:lnTo>
                    <a:pt x="12067" y="245"/>
                  </a:lnTo>
                  <a:cubicBezTo>
                    <a:pt x="12067" y="109"/>
                    <a:pt x="11956" y="0"/>
                    <a:pt x="118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4811782" y="2241146"/>
              <a:ext cx="272693" cy="26730"/>
            </a:xfrm>
            <a:custGeom>
              <a:avLst/>
              <a:gdLst/>
              <a:ahLst/>
              <a:cxnLst/>
              <a:rect l="l" t="t" r="r" b="b"/>
              <a:pathLst>
                <a:path w="10008" h="981" extrusionOk="0">
                  <a:moveTo>
                    <a:pt x="0" y="0"/>
                  </a:moveTo>
                  <a:lnTo>
                    <a:pt x="0" y="981"/>
                  </a:lnTo>
                  <a:lnTo>
                    <a:pt x="10008" y="981"/>
                  </a:lnTo>
                  <a:lnTo>
                    <a:pt x="100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5084448" y="2241146"/>
              <a:ext cx="21417" cy="171087"/>
            </a:xfrm>
            <a:custGeom>
              <a:avLst/>
              <a:gdLst/>
              <a:ahLst/>
              <a:cxnLst/>
              <a:rect l="l" t="t" r="r" b="b"/>
              <a:pathLst>
                <a:path w="786" h="6279" extrusionOk="0">
                  <a:moveTo>
                    <a:pt x="1" y="0"/>
                  </a:moveTo>
                  <a:lnTo>
                    <a:pt x="1" y="6279"/>
                  </a:lnTo>
                  <a:lnTo>
                    <a:pt x="785" y="6279"/>
                  </a:lnTo>
                  <a:lnTo>
                    <a:pt x="7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4790420" y="2241092"/>
              <a:ext cx="21389" cy="171142"/>
            </a:xfrm>
            <a:custGeom>
              <a:avLst/>
              <a:gdLst/>
              <a:ahLst/>
              <a:cxnLst/>
              <a:rect l="l" t="t" r="r" b="b"/>
              <a:pathLst>
                <a:path w="785" h="6281" extrusionOk="0">
                  <a:moveTo>
                    <a:pt x="0" y="1"/>
                  </a:moveTo>
                  <a:lnTo>
                    <a:pt x="0" y="6281"/>
                  </a:lnTo>
                  <a:lnTo>
                    <a:pt x="784" y="6281"/>
                  </a:lnTo>
                  <a:lnTo>
                    <a:pt x="78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084448" y="2241146"/>
              <a:ext cx="21417" cy="14714"/>
            </a:xfrm>
            <a:custGeom>
              <a:avLst/>
              <a:gdLst/>
              <a:ahLst/>
              <a:cxnLst/>
              <a:rect l="l" t="t" r="r" b="b"/>
              <a:pathLst>
                <a:path w="786" h="540" extrusionOk="0">
                  <a:moveTo>
                    <a:pt x="1" y="0"/>
                  </a:moveTo>
                  <a:lnTo>
                    <a:pt x="1" y="540"/>
                  </a:lnTo>
                  <a:lnTo>
                    <a:pt x="785" y="540"/>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4790420" y="2241092"/>
              <a:ext cx="21389" cy="14768"/>
            </a:xfrm>
            <a:custGeom>
              <a:avLst/>
              <a:gdLst/>
              <a:ahLst/>
              <a:cxnLst/>
              <a:rect l="l" t="t" r="r" b="b"/>
              <a:pathLst>
                <a:path w="785" h="542" extrusionOk="0">
                  <a:moveTo>
                    <a:pt x="0" y="1"/>
                  </a:moveTo>
                  <a:lnTo>
                    <a:pt x="0" y="542"/>
                  </a:lnTo>
                  <a:lnTo>
                    <a:pt x="784" y="542"/>
                  </a:lnTo>
                  <a:lnTo>
                    <a:pt x="78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98" name="Google Shape;1798;p8"/>
          <p:cNvGrpSpPr/>
          <p:nvPr/>
        </p:nvGrpSpPr>
        <p:grpSpPr>
          <a:xfrm>
            <a:off x="5902028" y="160644"/>
            <a:ext cx="448806" cy="307510"/>
            <a:chOff x="3287339" y="3905424"/>
            <a:chExt cx="328796" cy="225282"/>
          </a:xfrm>
        </p:grpSpPr>
        <p:sp>
          <p:nvSpPr>
            <p:cNvPr id="1799" name="Google Shape;1799;p8"/>
            <p:cNvSpPr/>
            <p:nvPr/>
          </p:nvSpPr>
          <p:spPr>
            <a:xfrm>
              <a:off x="3552812" y="3905424"/>
              <a:ext cx="38038" cy="42315"/>
            </a:xfrm>
            <a:custGeom>
              <a:avLst/>
              <a:gdLst/>
              <a:ahLst/>
              <a:cxnLst/>
              <a:rect l="l" t="t" r="r" b="b"/>
              <a:pathLst>
                <a:path w="1396" h="1553" extrusionOk="0">
                  <a:moveTo>
                    <a:pt x="949" y="0"/>
                  </a:moveTo>
                  <a:cubicBezTo>
                    <a:pt x="821" y="0"/>
                    <a:pt x="694" y="63"/>
                    <a:pt x="619" y="178"/>
                  </a:cubicBezTo>
                  <a:lnTo>
                    <a:pt x="1" y="1120"/>
                  </a:lnTo>
                  <a:lnTo>
                    <a:pt x="655" y="1552"/>
                  </a:lnTo>
                  <a:lnTo>
                    <a:pt x="1277" y="610"/>
                  </a:lnTo>
                  <a:cubicBezTo>
                    <a:pt x="1396" y="427"/>
                    <a:pt x="1345" y="182"/>
                    <a:pt x="1164" y="65"/>
                  </a:cubicBezTo>
                  <a:cubicBezTo>
                    <a:pt x="1098" y="21"/>
                    <a:pt x="1023" y="0"/>
                    <a:pt x="9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3508752" y="3931527"/>
              <a:ext cx="72860" cy="71116"/>
            </a:xfrm>
            <a:custGeom>
              <a:avLst/>
              <a:gdLst/>
              <a:ahLst/>
              <a:cxnLst/>
              <a:rect l="l" t="t" r="r" b="b"/>
              <a:pathLst>
                <a:path w="2674" h="2610" extrusionOk="0">
                  <a:moveTo>
                    <a:pt x="1234" y="1"/>
                  </a:moveTo>
                  <a:cubicBezTo>
                    <a:pt x="1087" y="1"/>
                    <a:pt x="942" y="72"/>
                    <a:pt x="856" y="204"/>
                  </a:cubicBezTo>
                  <a:lnTo>
                    <a:pt x="0" y="1507"/>
                  </a:lnTo>
                  <a:lnTo>
                    <a:pt x="1680" y="2610"/>
                  </a:lnTo>
                  <a:lnTo>
                    <a:pt x="2536" y="1307"/>
                  </a:lnTo>
                  <a:cubicBezTo>
                    <a:pt x="2674" y="1099"/>
                    <a:pt x="2613" y="819"/>
                    <a:pt x="2406" y="683"/>
                  </a:cubicBezTo>
                  <a:lnTo>
                    <a:pt x="1480" y="74"/>
                  </a:lnTo>
                  <a:cubicBezTo>
                    <a:pt x="1404" y="24"/>
                    <a:pt x="1319" y="1"/>
                    <a:pt x="12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8"/>
            <p:cNvSpPr/>
            <p:nvPr/>
          </p:nvSpPr>
          <p:spPr>
            <a:xfrm>
              <a:off x="3370199" y="3951635"/>
              <a:ext cx="244901" cy="76239"/>
            </a:xfrm>
            <a:custGeom>
              <a:avLst/>
              <a:gdLst/>
              <a:ahLst/>
              <a:cxnLst/>
              <a:rect l="l" t="t" r="r" b="b"/>
              <a:pathLst>
                <a:path w="8988" h="2798" extrusionOk="0">
                  <a:moveTo>
                    <a:pt x="4513" y="1"/>
                  </a:moveTo>
                  <a:cubicBezTo>
                    <a:pt x="4324" y="1"/>
                    <a:pt x="4135" y="55"/>
                    <a:pt x="3971" y="164"/>
                  </a:cubicBezTo>
                  <a:lnTo>
                    <a:pt x="2992" y="812"/>
                  </a:lnTo>
                  <a:lnTo>
                    <a:pt x="0" y="2797"/>
                  </a:lnTo>
                  <a:lnTo>
                    <a:pt x="8988" y="2797"/>
                  </a:lnTo>
                  <a:cubicBezTo>
                    <a:pt x="8971" y="2767"/>
                    <a:pt x="8948" y="2745"/>
                    <a:pt x="8920" y="2728"/>
                  </a:cubicBezTo>
                  <a:cubicBezTo>
                    <a:pt x="8920" y="2728"/>
                    <a:pt x="8920" y="2726"/>
                    <a:pt x="8918" y="2726"/>
                  </a:cubicBezTo>
                  <a:lnTo>
                    <a:pt x="5055" y="164"/>
                  </a:lnTo>
                  <a:cubicBezTo>
                    <a:pt x="4891" y="55"/>
                    <a:pt x="4702" y="1"/>
                    <a:pt x="451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8"/>
            <p:cNvSpPr/>
            <p:nvPr/>
          </p:nvSpPr>
          <p:spPr>
            <a:xfrm>
              <a:off x="3370144" y="3964959"/>
              <a:ext cx="189697" cy="62914"/>
            </a:xfrm>
            <a:custGeom>
              <a:avLst/>
              <a:gdLst/>
              <a:ahLst/>
              <a:cxnLst/>
              <a:rect l="l" t="t" r="r" b="b"/>
              <a:pathLst>
                <a:path w="6962" h="2309" extrusionOk="0">
                  <a:moveTo>
                    <a:pt x="3481" y="1"/>
                  </a:moveTo>
                  <a:lnTo>
                    <a:pt x="0" y="2308"/>
                  </a:lnTo>
                  <a:lnTo>
                    <a:pt x="6961" y="2308"/>
                  </a:lnTo>
                  <a:lnTo>
                    <a:pt x="348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3288347" y="3951635"/>
              <a:ext cx="244928" cy="76239"/>
            </a:xfrm>
            <a:custGeom>
              <a:avLst/>
              <a:gdLst/>
              <a:ahLst/>
              <a:cxnLst/>
              <a:rect l="l" t="t" r="r" b="b"/>
              <a:pathLst>
                <a:path w="8989" h="2798" extrusionOk="0">
                  <a:moveTo>
                    <a:pt x="4476" y="1"/>
                  </a:moveTo>
                  <a:cubicBezTo>
                    <a:pt x="4285" y="1"/>
                    <a:pt x="4094" y="55"/>
                    <a:pt x="3934" y="164"/>
                  </a:cubicBezTo>
                  <a:lnTo>
                    <a:pt x="72" y="2726"/>
                  </a:lnTo>
                  <a:cubicBezTo>
                    <a:pt x="69" y="2726"/>
                    <a:pt x="69" y="2728"/>
                    <a:pt x="67" y="2728"/>
                  </a:cubicBezTo>
                  <a:cubicBezTo>
                    <a:pt x="40" y="2745"/>
                    <a:pt x="18" y="2771"/>
                    <a:pt x="1" y="2797"/>
                  </a:cubicBezTo>
                  <a:lnTo>
                    <a:pt x="8988" y="2797"/>
                  </a:lnTo>
                  <a:lnTo>
                    <a:pt x="5996" y="812"/>
                  </a:lnTo>
                  <a:lnTo>
                    <a:pt x="5018" y="164"/>
                  </a:lnTo>
                  <a:cubicBezTo>
                    <a:pt x="4858" y="55"/>
                    <a:pt x="4667" y="1"/>
                    <a:pt x="44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a:off x="3288347" y="3951608"/>
              <a:ext cx="152041" cy="76157"/>
            </a:xfrm>
            <a:custGeom>
              <a:avLst/>
              <a:gdLst/>
              <a:ahLst/>
              <a:cxnLst/>
              <a:rect l="l" t="t" r="r" b="b"/>
              <a:pathLst>
                <a:path w="5580" h="2795" extrusionOk="0">
                  <a:moveTo>
                    <a:pt x="4477" y="1"/>
                  </a:moveTo>
                  <a:cubicBezTo>
                    <a:pt x="4284" y="1"/>
                    <a:pt x="4094" y="57"/>
                    <a:pt x="3934" y="163"/>
                  </a:cubicBezTo>
                  <a:lnTo>
                    <a:pt x="72" y="2725"/>
                  </a:lnTo>
                  <a:cubicBezTo>
                    <a:pt x="69" y="2725"/>
                    <a:pt x="69" y="2727"/>
                    <a:pt x="67" y="2727"/>
                  </a:cubicBezTo>
                  <a:cubicBezTo>
                    <a:pt x="40" y="2744"/>
                    <a:pt x="18" y="2768"/>
                    <a:pt x="1" y="2795"/>
                  </a:cubicBezTo>
                  <a:lnTo>
                    <a:pt x="4477" y="2795"/>
                  </a:lnTo>
                  <a:cubicBezTo>
                    <a:pt x="4488" y="2012"/>
                    <a:pt x="4629" y="1993"/>
                    <a:pt x="5040" y="1324"/>
                  </a:cubicBezTo>
                  <a:cubicBezTo>
                    <a:pt x="5580" y="444"/>
                    <a:pt x="4477" y="1"/>
                    <a:pt x="447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a:off x="3287339" y="4027847"/>
              <a:ext cx="328796" cy="22670"/>
            </a:xfrm>
            <a:custGeom>
              <a:avLst/>
              <a:gdLst/>
              <a:ahLst/>
              <a:cxnLst/>
              <a:rect l="l" t="t" r="r" b="b"/>
              <a:pathLst>
                <a:path w="12067" h="832" extrusionOk="0">
                  <a:moveTo>
                    <a:pt x="38" y="0"/>
                  </a:moveTo>
                  <a:cubicBezTo>
                    <a:pt x="15" y="38"/>
                    <a:pt x="0" y="81"/>
                    <a:pt x="0" y="129"/>
                  </a:cubicBezTo>
                  <a:lnTo>
                    <a:pt x="0" y="832"/>
                  </a:lnTo>
                  <a:lnTo>
                    <a:pt x="12066" y="832"/>
                  </a:lnTo>
                  <a:lnTo>
                    <a:pt x="12066" y="129"/>
                  </a:lnTo>
                  <a:cubicBezTo>
                    <a:pt x="12066" y="81"/>
                    <a:pt x="12053" y="38"/>
                    <a:pt x="120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a:off x="3601421" y="4027738"/>
              <a:ext cx="14714" cy="22779"/>
            </a:xfrm>
            <a:custGeom>
              <a:avLst/>
              <a:gdLst/>
              <a:ahLst/>
              <a:cxnLst/>
              <a:rect l="l" t="t" r="r" b="b"/>
              <a:pathLst>
                <a:path w="540" h="836" extrusionOk="0">
                  <a:moveTo>
                    <a:pt x="0" y="1"/>
                  </a:moveTo>
                  <a:lnTo>
                    <a:pt x="0" y="836"/>
                  </a:lnTo>
                  <a:lnTo>
                    <a:pt x="539" y="836"/>
                  </a:lnTo>
                  <a:lnTo>
                    <a:pt x="539" y="133"/>
                  </a:lnTo>
                  <a:cubicBezTo>
                    <a:pt x="539" y="85"/>
                    <a:pt x="526" y="42"/>
                    <a:pt x="502"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a:off x="3287339" y="4050544"/>
              <a:ext cx="328796" cy="80162"/>
            </a:xfrm>
            <a:custGeom>
              <a:avLst/>
              <a:gdLst/>
              <a:ahLst/>
              <a:cxnLst/>
              <a:rect l="l" t="t" r="r" b="b"/>
              <a:pathLst>
                <a:path w="12067" h="2942" extrusionOk="0">
                  <a:moveTo>
                    <a:pt x="0" y="1"/>
                  </a:moveTo>
                  <a:lnTo>
                    <a:pt x="0" y="2699"/>
                  </a:lnTo>
                  <a:cubicBezTo>
                    <a:pt x="0" y="2834"/>
                    <a:pt x="109" y="2942"/>
                    <a:pt x="243" y="2942"/>
                  </a:cubicBezTo>
                  <a:lnTo>
                    <a:pt x="11823" y="2942"/>
                  </a:lnTo>
                  <a:cubicBezTo>
                    <a:pt x="11959" y="2942"/>
                    <a:pt x="12066" y="2834"/>
                    <a:pt x="12066" y="2702"/>
                  </a:cubicBezTo>
                  <a:lnTo>
                    <a:pt x="1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3601421" y="4050544"/>
              <a:ext cx="14714" cy="80162"/>
            </a:xfrm>
            <a:custGeom>
              <a:avLst/>
              <a:gdLst/>
              <a:ahLst/>
              <a:cxnLst/>
              <a:rect l="l" t="t" r="r" b="b"/>
              <a:pathLst>
                <a:path w="540" h="2942" extrusionOk="0">
                  <a:moveTo>
                    <a:pt x="0" y="1"/>
                  </a:moveTo>
                  <a:lnTo>
                    <a:pt x="0" y="2942"/>
                  </a:lnTo>
                  <a:lnTo>
                    <a:pt x="296" y="2942"/>
                  </a:lnTo>
                  <a:cubicBezTo>
                    <a:pt x="432" y="2942"/>
                    <a:pt x="539" y="2834"/>
                    <a:pt x="539" y="2702"/>
                  </a:cubicBezTo>
                  <a:lnTo>
                    <a:pt x="539"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3376929" y="3986376"/>
              <a:ext cx="10654" cy="10736"/>
            </a:xfrm>
            <a:custGeom>
              <a:avLst/>
              <a:gdLst/>
              <a:ahLst/>
              <a:cxnLst/>
              <a:rect l="l" t="t" r="r" b="b"/>
              <a:pathLst>
                <a:path w="391" h="394" extrusionOk="0">
                  <a:moveTo>
                    <a:pt x="196" y="1"/>
                  </a:moveTo>
                  <a:cubicBezTo>
                    <a:pt x="87" y="1"/>
                    <a:pt x="0" y="90"/>
                    <a:pt x="0" y="197"/>
                  </a:cubicBezTo>
                  <a:cubicBezTo>
                    <a:pt x="0" y="304"/>
                    <a:pt x="87" y="393"/>
                    <a:pt x="196" y="393"/>
                  </a:cubicBezTo>
                  <a:cubicBezTo>
                    <a:pt x="304" y="393"/>
                    <a:pt x="390" y="304"/>
                    <a:pt x="390" y="197"/>
                  </a:cubicBezTo>
                  <a:cubicBezTo>
                    <a:pt x="390" y="90"/>
                    <a:pt x="304" y="1"/>
                    <a:pt x="196"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3392896" y="4000408"/>
              <a:ext cx="10708" cy="10654"/>
            </a:xfrm>
            <a:custGeom>
              <a:avLst/>
              <a:gdLst/>
              <a:ahLst/>
              <a:cxnLst/>
              <a:rect l="l" t="t" r="r" b="b"/>
              <a:pathLst>
                <a:path w="393" h="391" extrusionOk="0">
                  <a:moveTo>
                    <a:pt x="197" y="1"/>
                  </a:moveTo>
                  <a:cubicBezTo>
                    <a:pt x="87" y="1"/>
                    <a:pt x="1" y="87"/>
                    <a:pt x="1" y="197"/>
                  </a:cubicBezTo>
                  <a:cubicBezTo>
                    <a:pt x="1" y="304"/>
                    <a:pt x="87"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3357501" y="4000408"/>
              <a:ext cx="10708" cy="10654"/>
            </a:xfrm>
            <a:custGeom>
              <a:avLst/>
              <a:gdLst/>
              <a:ahLst/>
              <a:cxnLst/>
              <a:rect l="l" t="t" r="r" b="b"/>
              <a:pathLst>
                <a:path w="393" h="391" extrusionOk="0">
                  <a:moveTo>
                    <a:pt x="197" y="1"/>
                  </a:moveTo>
                  <a:cubicBezTo>
                    <a:pt x="89" y="1"/>
                    <a:pt x="1" y="87"/>
                    <a:pt x="1" y="197"/>
                  </a:cubicBezTo>
                  <a:cubicBezTo>
                    <a:pt x="1" y="304"/>
                    <a:pt x="89"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2" name="Google Shape;1812;p8"/>
          <p:cNvSpPr/>
          <p:nvPr/>
        </p:nvSpPr>
        <p:spPr>
          <a:xfrm>
            <a:off x="4623308" y="23123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13" name="Google Shape;1813;p8"/>
          <p:cNvGrpSpPr/>
          <p:nvPr/>
        </p:nvGrpSpPr>
        <p:grpSpPr>
          <a:xfrm>
            <a:off x="74626" y="0"/>
            <a:ext cx="1254571" cy="625931"/>
            <a:chOff x="3928210" y="1337178"/>
            <a:chExt cx="913545" cy="455852"/>
          </a:xfrm>
        </p:grpSpPr>
        <p:sp>
          <p:nvSpPr>
            <p:cNvPr id="1814" name="Google Shape;1814;p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9" name="Google Shape;1819;p8"/>
          <p:cNvSpPr/>
          <p:nvPr/>
        </p:nvSpPr>
        <p:spPr>
          <a:xfrm>
            <a:off x="510988" y="1189076"/>
            <a:ext cx="3631843" cy="1200288"/>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dirty="0" err="1">
                <a:solidFill>
                  <a:srgbClr val="C00000"/>
                </a:solidFill>
                <a:latin typeface="Times New Roman" pitchFamily="18" charset="0"/>
                <a:cs typeface="Times New Roman" pitchFamily="18" charset="0"/>
                <a:sym typeface="Arial"/>
              </a:rPr>
              <a:t>Em</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hãy</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xác</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định</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mục</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đích</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kết</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quả</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và</a:t>
            </a:r>
            <a:r>
              <a:rPr lang="en-US" sz="1600" b="0" i="0" u="none" strike="noStrike" cap="none" dirty="0">
                <a:solidFill>
                  <a:srgbClr val="C00000"/>
                </a:solidFill>
                <a:latin typeface="Times New Roman" pitchFamily="18" charset="0"/>
                <a:cs typeface="Times New Roman" pitchFamily="18" charset="0"/>
                <a:sym typeface="Arial"/>
              </a:rPr>
              <a:t> ý </a:t>
            </a:r>
            <a:r>
              <a:rPr lang="en-US" sz="1600" b="0" i="0" u="none" strike="noStrike" cap="none" dirty="0" err="1">
                <a:solidFill>
                  <a:srgbClr val="C00000"/>
                </a:solidFill>
                <a:latin typeface="Times New Roman" pitchFamily="18" charset="0"/>
                <a:cs typeface="Times New Roman" pitchFamily="18" charset="0"/>
                <a:sym typeface="Arial"/>
              </a:rPr>
              <a:t>nghĩa</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của</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các</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hoạt</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động</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được</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đề</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cập</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trong</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thông</a:t>
            </a:r>
            <a:r>
              <a:rPr lang="en-US" sz="1600" b="0" i="0" u="none" strike="noStrike" cap="none" dirty="0">
                <a:solidFill>
                  <a:srgbClr val="C00000"/>
                </a:solidFill>
                <a:latin typeface="Times New Roman" pitchFamily="18" charset="0"/>
                <a:cs typeface="Times New Roman" pitchFamily="18" charset="0"/>
                <a:sym typeface="Arial"/>
              </a:rPr>
              <a:t> tin </a:t>
            </a:r>
            <a:r>
              <a:rPr lang="en-US" sz="1600" b="0" i="0" u="none" strike="noStrike" cap="none" dirty="0" err="1">
                <a:solidFill>
                  <a:srgbClr val="C00000"/>
                </a:solidFill>
                <a:latin typeface="Times New Roman" pitchFamily="18" charset="0"/>
                <a:cs typeface="Times New Roman" pitchFamily="18" charset="0"/>
                <a:sym typeface="Arial"/>
              </a:rPr>
              <a:t>này</a:t>
            </a:r>
            <a:r>
              <a:rPr lang="en-US" sz="1600" b="0" i="0" u="none" strike="noStrike" cap="none" dirty="0">
                <a:solidFill>
                  <a:srgbClr val="C00000"/>
                </a:solidFill>
                <a:latin typeface="Times New Roman" pitchFamily="18" charset="0"/>
                <a:cs typeface="Times New Roman" pitchFamily="18" charset="0"/>
                <a:sym typeface="Arial"/>
              </a:rPr>
              <a:t>. </a:t>
            </a:r>
            <a:endParaRPr sz="1600" b="0" i="0" u="none" strike="noStrike" cap="none" dirty="0">
              <a:solidFill>
                <a:srgbClr val="C00000"/>
              </a:solidFill>
              <a:latin typeface="Times New Roman" pitchFamily="18" charset="0"/>
              <a:cs typeface="Times New Roman" pitchFamily="18" charset="0"/>
              <a:sym typeface="Arial"/>
            </a:endParaRPr>
          </a:p>
        </p:txBody>
      </p:sp>
      <p:sp>
        <p:nvSpPr>
          <p:cNvPr id="1820" name="Google Shape;1820;p8"/>
          <p:cNvSpPr/>
          <p:nvPr/>
        </p:nvSpPr>
        <p:spPr>
          <a:xfrm>
            <a:off x="4847493" y="1189417"/>
            <a:ext cx="3341765" cy="830956"/>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dirty="0" err="1">
                <a:solidFill>
                  <a:srgbClr val="C00000"/>
                </a:solidFill>
                <a:latin typeface="Times New Roman" pitchFamily="18" charset="0"/>
                <a:cs typeface="Times New Roman" pitchFamily="18" charset="0"/>
                <a:sym typeface="Arial"/>
              </a:rPr>
              <a:t>Em</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hãy</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chỉ</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ra</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những</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đối</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tượng</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có</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thể</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tham</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gia</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hoạt</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động</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cộng</a:t>
            </a:r>
            <a:r>
              <a:rPr lang="en-US" sz="1600" b="0" i="0" u="none" strike="noStrike" cap="none" dirty="0">
                <a:solidFill>
                  <a:srgbClr val="C00000"/>
                </a:solidFill>
                <a:latin typeface="Times New Roman" pitchFamily="18" charset="0"/>
                <a:cs typeface="Times New Roman" pitchFamily="18" charset="0"/>
                <a:sym typeface="Arial"/>
              </a:rPr>
              <a:t> </a:t>
            </a:r>
            <a:r>
              <a:rPr lang="en-US" sz="1600" b="0" i="0" u="none" strike="noStrike" cap="none" dirty="0" err="1">
                <a:solidFill>
                  <a:srgbClr val="C00000"/>
                </a:solidFill>
                <a:latin typeface="Times New Roman" pitchFamily="18" charset="0"/>
                <a:cs typeface="Times New Roman" pitchFamily="18" charset="0"/>
                <a:sym typeface="Arial"/>
              </a:rPr>
              <a:t>đồng</a:t>
            </a:r>
            <a:r>
              <a:rPr lang="en-US" sz="1600" b="0" i="0" u="none" strike="noStrike" cap="none" dirty="0">
                <a:solidFill>
                  <a:srgbClr val="C00000"/>
                </a:solidFill>
                <a:latin typeface="Arial"/>
                <a:ea typeface="Arial"/>
                <a:cs typeface="Arial"/>
                <a:sym typeface="Arial"/>
              </a:rPr>
              <a:t>. </a:t>
            </a:r>
            <a:endParaRPr sz="1600" b="0" i="0" u="none" strike="noStrike" cap="none" dirty="0">
              <a:solidFill>
                <a:srgbClr val="C00000"/>
              </a:solidFill>
              <a:latin typeface="Arial"/>
              <a:ea typeface="Arial"/>
              <a:cs typeface="Arial"/>
              <a:sym typeface="Arial"/>
            </a:endParaRPr>
          </a:p>
        </p:txBody>
      </p:sp>
      <p:sp>
        <p:nvSpPr>
          <p:cNvPr id="1821" name="Google Shape;1821;p8"/>
          <p:cNvSpPr txBox="1"/>
          <p:nvPr/>
        </p:nvSpPr>
        <p:spPr>
          <a:xfrm>
            <a:off x="470648" y="2478513"/>
            <a:ext cx="3664868" cy="1077218"/>
          </a:xfrm>
          <a:prstGeom prst="rect">
            <a:avLst/>
          </a:prstGeom>
          <a:solidFill>
            <a:srgbClr val="CBE8C9"/>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dirty="0" err="1">
                <a:solidFill>
                  <a:srgbClr val="0070C0"/>
                </a:solidFill>
                <a:latin typeface="Times New Roman" pitchFamily="18" charset="0"/>
                <a:cs typeface="Times New Roman" pitchFamily="18" charset="0"/>
                <a:sym typeface="Arial"/>
              </a:rPr>
              <a:t>Mục</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đích</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và</a:t>
            </a:r>
            <a:r>
              <a:rPr lang="en-US" sz="1600" b="0" i="0" u="none" strike="noStrike" cap="none" dirty="0">
                <a:solidFill>
                  <a:srgbClr val="0070C0"/>
                </a:solidFill>
                <a:latin typeface="Times New Roman" pitchFamily="18" charset="0"/>
                <a:cs typeface="Times New Roman" pitchFamily="18" charset="0"/>
                <a:sym typeface="Arial"/>
              </a:rPr>
              <a:t> ý </a:t>
            </a:r>
            <a:r>
              <a:rPr lang="en-US" sz="1600" b="0" i="0" u="none" strike="noStrike" cap="none" dirty="0" err="1">
                <a:solidFill>
                  <a:srgbClr val="0070C0"/>
                </a:solidFill>
                <a:latin typeface="Times New Roman" pitchFamily="18" charset="0"/>
                <a:cs typeface="Times New Roman" pitchFamily="18" charset="0"/>
                <a:sym typeface="Arial"/>
              </a:rPr>
              <a:t>nghĩa</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Phát</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huy</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vai</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trò</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sức</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trẻ</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cùng</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chung</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tay</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tham</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gia</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hoạt</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động</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thiện</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nguyện</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mang</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lại</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lợi</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ích</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cho</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cộng</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đồng</a:t>
            </a:r>
            <a:r>
              <a:rPr lang="en-US" sz="1600" b="0" i="0" u="none" strike="noStrike" cap="none" dirty="0">
                <a:solidFill>
                  <a:srgbClr val="0070C0"/>
                </a:solidFill>
                <a:latin typeface="Times New Roman" pitchFamily="18" charset="0"/>
                <a:cs typeface="Times New Roman" pitchFamily="18" charset="0"/>
                <a:sym typeface="Arial"/>
              </a:rPr>
              <a:t>. </a:t>
            </a:r>
            <a:endParaRPr sz="1600" b="0" i="0" u="none" strike="noStrike" cap="none" dirty="0">
              <a:solidFill>
                <a:srgbClr val="0070C0"/>
              </a:solidFill>
              <a:latin typeface="Times New Roman" pitchFamily="18" charset="0"/>
              <a:cs typeface="Times New Roman" pitchFamily="18" charset="0"/>
              <a:sym typeface="Arial"/>
            </a:endParaRPr>
          </a:p>
        </p:txBody>
      </p:sp>
      <p:sp>
        <p:nvSpPr>
          <p:cNvPr id="1822" name="Google Shape;1822;p8"/>
          <p:cNvSpPr txBox="1"/>
          <p:nvPr/>
        </p:nvSpPr>
        <p:spPr>
          <a:xfrm>
            <a:off x="4818742" y="2487544"/>
            <a:ext cx="3417582" cy="1077178"/>
          </a:xfrm>
          <a:prstGeom prst="rect">
            <a:avLst/>
          </a:prstGeom>
          <a:solidFill>
            <a:srgbClr val="CBE8C9"/>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dirty="0" err="1">
                <a:solidFill>
                  <a:srgbClr val="0070C0"/>
                </a:solidFill>
                <a:latin typeface="Times New Roman" pitchFamily="18" charset="0"/>
                <a:cs typeface="Times New Roman" pitchFamily="18" charset="0"/>
                <a:sym typeface="Arial"/>
              </a:rPr>
              <a:t>Phù</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hợp</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với</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các</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lứa</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tuổi</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tham</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gia</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như</a:t>
            </a:r>
            <a:r>
              <a:rPr lang="en-US" sz="1600" b="0" i="0" u="none" strike="noStrike" cap="none" dirty="0">
                <a:solidFill>
                  <a:srgbClr val="0070C0"/>
                </a:solidFill>
                <a:latin typeface="Times New Roman" pitchFamily="18" charset="0"/>
                <a:cs typeface="Times New Roman" pitchFamily="18" charset="0"/>
                <a:sym typeface="Arial"/>
              </a:rPr>
              <a:t> HS </a:t>
            </a:r>
            <a:r>
              <a:rPr lang="en-US" sz="1600" b="0" i="0" u="none" strike="noStrike" cap="none" dirty="0" err="1">
                <a:solidFill>
                  <a:srgbClr val="0070C0"/>
                </a:solidFill>
                <a:latin typeface="Times New Roman" pitchFamily="18" charset="0"/>
                <a:cs typeface="Times New Roman" pitchFamily="18" charset="0"/>
                <a:sym typeface="Arial"/>
              </a:rPr>
              <a:t>Trung</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học</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cơ</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sở</a:t>
            </a:r>
            <a:r>
              <a:rPr lang="en-US" sz="1600" b="0" i="0" u="none" strike="noStrike" cap="none" dirty="0">
                <a:solidFill>
                  <a:srgbClr val="0070C0"/>
                </a:solidFill>
                <a:latin typeface="Times New Roman" pitchFamily="18" charset="0"/>
                <a:cs typeface="Times New Roman" pitchFamily="18" charset="0"/>
                <a:sym typeface="Arial"/>
              </a:rPr>
              <a:t>, HS </a:t>
            </a:r>
            <a:r>
              <a:rPr lang="en-US" sz="1600" b="0" i="0" u="none" strike="noStrike" cap="none" dirty="0" err="1">
                <a:solidFill>
                  <a:srgbClr val="0070C0"/>
                </a:solidFill>
                <a:latin typeface="Times New Roman" pitchFamily="18" charset="0"/>
                <a:cs typeface="Times New Roman" pitchFamily="18" charset="0"/>
                <a:sym typeface="Arial"/>
              </a:rPr>
              <a:t>Trung</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học</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phổ</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thông</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sinh</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viên</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thanh</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thiếu</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niên</a:t>
            </a:r>
            <a:r>
              <a:rPr lang="en-US" sz="1600" b="0" i="0" u="none" strike="noStrike" cap="none" dirty="0">
                <a:solidFill>
                  <a:srgbClr val="0070C0"/>
                </a:solidFill>
                <a:latin typeface="Times New Roman" pitchFamily="18" charset="0"/>
                <a:cs typeface="Times New Roman" pitchFamily="18" charset="0"/>
                <a:sym typeface="Arial"/>
              </a:rPr>
              <a:t>,...</a:t>
            </a:r>
            <a:endParaRPr sz="1600" b="0" i="0" u="none" strike="noStrike" cap="none" dirty="0">
              <a:solidFill>
                <a:srgbClr val="0070C0"/>
              </a:solidFill>
              <a:latin typeface="Times New Roman" pitchFamily="18" charset="0"/>
              <a:cs typeface="Times New Roman" pitchFamily="18" charset="0"/>
              <a:sym typeface="Arial"/>
            </a:endParaRPr>
          </a:p>
        </p:txBody>
      </p:sp>
      <p:sp>
        <p:nvSpPr>
          <p:cNvPr id="1823" name="Google Shape;1823;p8"/>
          <p:cNvSpPr txBox="1"/>
          <p:nvPr/>
        </p:nvSpPr>
        <p:spPr>
          <a:xfrm>
            <a:off x="490818" y="3690493"/>
            <a:ext cx="3966882" cy="1077178"/>
          </a:xfrm>
          <a:prstGeom prst="rect">
            <a:avLst/>
          </a:prstGeom>
          <a:solidFill>
            <a:srgbClr val="CBE8C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err="1">
                <a:solidFill>
                  <a:srgbClr val="0070C0"/>
                </a:solidFill>
                <a:latin typeface="Times New Roman" pitchFamily="18" charset="0"/>
                <a:cs typeface="Times New Roman" pitchFamily="18" charset="0"/>
                <a:sym typeface="Arial"/>
              </a:rPr>
              <a:t>Kết</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quả</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đạt</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được</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cụ</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thể</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là</a:t>
            </a:r>
            <a:r>
              <a:rPr lang="en-US" sz="1600" b="0" i="0" u="none" strike="noStrike" cap="none" dirty="0">
                <a:solidFill>
                  <a:srgbClr val="0070C0"/>
                </a:solidFill>
                <a:latin typeface="Times New Roman" pitchFamily="18" charset="0"/>
                <a:cs typeface="Times New Roman" pitchFamily="18" charset="0"/>
                <a:sym typeface="Arial"/>
              </a:rPr>
              <a:t>: 5 </a:t>
            </a:r>
            <a:r>
              <a:rPr lang="en-US" sz="1600" b="0" i="0" u="none" strike="noStrike" cap="none" dirty="0" err="1">
                <a:solidFill>
                  <a:srgbClr val="0070C0"/>
                </a:solidFill>
                <a:latin typeface="Times New Roman" pitchFamily="18" charset="0"/>
                <a:cs typeface="Times New Roman" pitchFamily="18" charset="0"/>
                <a:sym typeface="Arial"/>
              </a:rPr>
              <a:t>triệu</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lượt</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chiến</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sĩ</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tham</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gia</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thực</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hiện</a:t>
            </a:r>
            <a:r>
              <a:rPr lang="en-US" sz="1600" b="0" i="0" u="none" strike="noStrike" cap="none" dirty="0">
                <a:solidFill>
                  <a:srgbClr val="0070C0"/>
                </a:solidFill>
                <a:latin typeface="Times New Roman" pitchFamily="18" charset="0"/>
                <a:cs typeface="Times New Roman" pitchFamily="18" charset="0"/>
                <a:sym typeface="Arial"/>
              </a:rPr>
              <a:t> 31 000 </a:t>
            </a:r>
            <a:r>
              <a:rPr lang="en-US" sz="1600" b="0" i="0" u="none" strike="noStrike" cap="none" dirty="0" err="1">
                <a:solidFill>
                  <a:srgbClr val="0070C0"/>
                </a:solidFill>
                <a:latin typeface="Times New Roman" pitchFamily="18" charset="0"/>
                <a:cs typeface="Times New Roman" pitchFamily="18" charset="0"/>
                <a:sym typeface="Arial"/>
              </a:rPr>
              <a:t>ông</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trình</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thanh</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niên</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xây</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sửa</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chữa</a:t>
            </a:r>
            <a:r>
              <a:rPr lang="en-US" sz="1600" b="0" i="0" u="none" strike="noStrike" cap="none" dirty="0">
                <a:solidFill>
                  <a:srgbClr val="0070C0"/>
                </a:solidFill>
                <a:latin typeface="Times New Roman" pitchFamily="18" charset="0"/>
                <a:cs typeface="Times New Roman" pitchFamily="18" charset="0"/>
                <a:sym typeface="Arial"/>
              </a:rPr>
              <a:t> 7 720 </a:t>
            </a:r>
            <a:r>
              <a:rPr lang="en-US" sz="1600" b="0" i="0" u="none" strike="noStrike" cap="none" dirty="0" err="1">
                <a:solidFill>
                  <a:srgbClr val="0070C0"/>
                </a:solidFill>
                <a:latin typeface="Times New Roman" pitchFamily="18" charset="0"/>
                <a:cs typeface="Times New Roman" pitchFamily="18" charset="0"/>
                <a:sym typeface="Arial"/>
              </a:rPr>
              <a:t>nhà</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tình</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nghĩa</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nhà</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tình</a:t>
            </a:r>
            <a:r>
              <a:rPr lang="en-US" sz="1600" b="0" i="0" u="none" strike="noStrike" cap="none" dirty="0">
                <a:solidFill>
                  <a:srgbClr val="0070C0"/>
                </a:solidFill>
                <a:latin typeface="Times New Roman" pitchFamily="18" charset="0"/>
                <a:cs typeface="Times New Roman" pitchFamily="18" charset="0"/>
                <a:sym typeface="Arial"/>
              </a:rPr>
              <a:t> </a:t>
            </a:r>
            <a:r>
              <a:rPr lang="en-US" sz="1600" b="0" i="0" u="none" strike="noStrike" cap="none" dirty="0" err="1">
                <a:solidFill>
                  <a:srgbClr val="0070C0"/>
                </a:solidFill>
                <a:latin typeface="Times New Roman" pitchFamily="18" charset="0"/>
                <a:cs typeface="Times New Roman" pitchFamily="18" charset="0"/>
                <a:sym typeface="Arial"/>
              </a:rPr>
              <a:t>thương</a:t>
            </a:r>
            <a:r>
              <a:rPr lang="en-US" sz="1600" b="0" i="0" u="none" strike="noStrike" cap="none" dirty="0">
                <a:solidFill>
                  <a:srgbClr val="0070C0"/>
                </a:solidFill>
                <a:latin typeface="Times New Roman" pitchFamily="18" charset="0"/>
                <a:cs typeface="Times New Roman" pitchFamily="18" charset="0"/>
                <a:sym typeface="Arial"/>
              </a:rPr>
              <a:t>;…</a:t>
            </a:r>
            <a:endParaRPr sz="1600" b="0" i="0" u="none" strike="noStrike" cap="none" dirty="0">
              <a:solidFill>
                <a:srgbClr val="0070C0"/>
              </a:solidFill>
              <a:latin typeface="Times New Roman" pitchFamily="18" charset="0"/>
              <a:cs typeface="Times New Roman" pitchFamily="18" charset="0"/>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1"/>
                                        </p:tgtEl>
                                        <p:attrNameLst>
                                          <p:attrName>style.visibility</p:attrName>
                                        </p:attrNameLst>
                                      </p:cBhvr>
                                      <p:to>
                                        <p:strVal val="visible"/>
                                      </p:to>
                                    </p:set>
                                    <p:anim calcmode="lin" valueType="num">
                                      <p:cBhvr additive="base">
                                        <p:cTn id="7" dur="500"/>
                                        <p:tgtEl>
                                          <p:spTgt spid="182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23"/>
                                        </p:tgtEl>
                                        <p:attrNameLst>
                                          <p:attrName>style.visibility</p:attrName>
                                        </p:attrNameLst>
                                      </p:cBhvr>
                                      <p:to>
                                        <p:strVal val="visible"/>
                                      </p:to>
                                    </p:set>
                                    <p:anim calcmode="lin" valueType="num">
                                      <p:cBhvr additive="base">
                                        <p:cTn id="10" dur="500"/>
                                        <p:tgtEl>
                                          <p:spTgt spid="182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22"/>
                                        </p:tgtEl>
                                        <p:attrNameLst>
                                          <p:attrName>style.visibility</p:attrName>
                                        </p:attrNameLst>
                                      </p:cBhvr>
                                      <p:to>
                                        <p:strVal val="visible"/>
                                      </p:to>
                                    </p:set>
                                    <p:animEffect transition="in" filter="fade">
                                      <p:cBhvr>
                                        <p:cTn id="15" dur="500"/>
                                        <p:tgtEl>
                                          <p:spTgt spid="1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28" name="Google Shape;1828;p9"/>
          <p:cNvGrpSpPr/>
          <p:nvPr/>
        </p:nvGrpSpPr>
        <p:grpSpPr>
          <a:xfrm>
            <a:off x="276836" y="275911"/>
            <a:ext cx="1254571" cy="625931"/>
            <a:chOff x="3928210" y="1337178"/>
            <a:chExt cx="913545" cy="455852"/>
          </a:xfrm>
        </p:grpSpPr>
        <p:sp>
          <p:nvSpPr>
            <p:cNvPr id="1829" name="Google Shape;1829;p9"/>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9"/>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9"/>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9"/>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9"/>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34" name="Google Shape;1834;p9"/>
          <p:cNvGrpSpPr/>
          <p:nvPr/>
        </p:nvGrpSpPr>
        <p:grpSpPr>
          <a:xfrm>
            <a:off x="7703842" y="4477459"/>
            <a:ext cx="740760" cy="609686"/>
            <a:chOff x="6522431" y="1681510"/>
            <a:chExt cx="420647" cy="346216"/>
          </a:xfrm>
        </p:grpSpPr>
        <p:sp>
          <p:nvSpPr>
            <p:cNvPr id="1835" name="Google Shape;1835;p9"/>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9"/>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9"/>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9"/>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9"/>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9"/>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9"/>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p9"/>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p9"/>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p9"/>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9"/>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9"/>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9"/>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9"/>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9"/>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9"/>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9"/>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9"/>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9"/>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9"/>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9"/>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9"/>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7" name="Google Shape;1857;p9"/>
          <p:cNvSpPr/>
          <p:nvPr/>
        </p:nvSpPr>
        <p:spPr>
          <a:xfrm>
            <a:off x="807880" y="1116744"/>
            <a:ext cx="7278554" cy="1825340"/>
          </a:xfrm>
          <a:prstGeom prst="cloud">
            <a:avLst/>
          </a:prstGeom>
          <a:solidFill>
            <a:schemeClr val="lt2"/>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1800" b="1" i="0" u="none" strike="noStrike" cap="none">
                <a:solidFill>
                  <a:srgbClr val="4DA948"/>
                </a:solidFill>
                <a:latin typeface="Arial"/>
                <a:ea typeface="Arial"/>
                <a:cs typeface="Arial"/>
                <a:sym typeface="Arial"/>
              </a:rPr>
              <a:t>Hãy trình bày cách hiểu của em về hoạt động cộng đồng và giải thích  vì sao phải tham gia hoạt động cộng đồng. </a:t>
            </a:r>
            <a:endParaRPr/>
          </a:p>
        </p:txBody>
      </p:sp>
      <p:pic>
        <p:nvPicPr>
          <p:cNvPr id="1858" name="Google Shape;1858;p9"/>
          <p:cNvPicPr preferRelativeResize="0"/>
          <p:nvPr/>
        </p:nvPicPr>
        <p:blipFill rotWithShape="1">
          <a:blip r:embed="rId3">
            <a:alphaModFix/>
          </a:blip>
          <a:srcRect/>
          <a:stretch/>
        </p:blipFill>
        <p:spPr>
          <a:xfrm>
            <a:off x="3055257" y="2816522"/>
            <a:ext cx="2185933" cy="21859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57"/>
                                        </p:tgtEl>
                                        <p:attrNameLst>
                                          <p:attrName>style.visibility</p:attrName>
                                        </p:attrNameLst>
                                      </p:cBhvr>
                                      <p:to>
                                        <p:strVal val="visible"/>
                                      </p:to>
                                    </p:set>
                                    <p:anim calcmode="lin" valueType="num">
                                      <p:cBhvr additive="base">
                                        <p:cTn id="7" dur="500"/>
                                        <p:tgtEl>
                                          <p:spTgt spid="1857"/>
                                        </p:tgtEl>
                                        <p:attrNameLst>
                                          <p:attrName>ppt_w</p:attrName>
                                        </p:attrNameLst>
                                      </p:cBhvr>
                                      <p:tavLst>
                                        <p:tav tm="0">
                                          <p:val>
                                            <p:strVal val="0"/>
                                          </p:val>
                                        </p:tav>
                                        <p:tav tm="100000">
                                          <p:val>
                                            <p:strVal val="#ppt_w"/>
                                          </p:val>
                                        </p:tav>
                                      </p:tavLst>
                                    </p:anim>
                                    <p:anim calcmode="lin" valueType="num">
                                      <p:cBhvr additive="base">
                                        <p:cTn id="8" dur="500"/>
                                        <p:tgtEl>
                                          <p:spTgt spid="18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58"/>
                                        </p:tgtEl>
                                        <p:attrNameLst>
                                          <p:attrName>style.visibility</p:attrName>
                                        </p:attrNameLst>
                                      </p:cBhvr>
                                      <p:to>
                                        <p:strVal val="visible"/>
                                      </p:to>
                                    </p:set>
                                    <p:animEffect transition="in" filter="fade">
                                      <p:cBhvr>
                                        <p:cTn id="13" dur="1000"/>
                                        <p:tgtEl>
                                          <p:spTgt spid="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sp>
        <p:nvSpPr>
          <p:cNvPr id="1868" name="Google Shape;1868;p10"/>
          <p:cNvSpPr txBox="1"/>
          <p:nvPr/>
        </p:nvSpPr>
        <p:spPr>
          <a:xfrm>
            <a:off x="136073" y="856459"/>
            <a:ext cx="3508827" cy="954067"/>
          </a:xfrm>
          <a:prstGeom prst="rect">
            <a:avLst/>
          </a:prstGeom>
          <a:solidFill>
            <a:schemeClr val="lt2"/>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lvl="0" algn="just"/>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Hoạt</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động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cộng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đồng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là</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những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hoạt</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động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được</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tổ</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chức</a:t>
            </a:r>
            <a:r>
              <a:rPr lang="en-US" sz="1400" b="0" i="0" u="none" strike="noStrike" cap="none" dirty="0">
                <a:solidFill>
                  <a:schemeClr val="dk1"/>
                </a:solidFill>
                <a:latin typeface="Arial"/>
                <a:ea typeface="Arial"/>
                <a:cs typeface="Arial"/>
                <a:sym typeface="Arial"/>
              </a:rPr>
              <a:t> b</a:t>
            </a:r>
            <a:r>
              <a:rPr lang="vi-VN" dirty="0">
                <a:solidFill>
                  <a:schemeClr val="dk1"/>
                </a:solidFill>
              </a:rPr>
              <a:t>ởi </a:t>
            </a:r>
            <a:r>
              <a:rPr lang="en-US" dirty="0" err="1">
                <a:solidFill>
                  <a:schemeClr val="dk1"/>
                </a:solidFill>
              </a:rPr>
              <a:t>các</a:t>
            </a:r>
            <a:r>
              <a:rPr lang="en-US" dirty="0">
                <a:solidFill>
                  <a:schemeClr val="dk1"/>
                </a:solidFill>
              </a:rPr>
              <a:t> </a:t>
            </a:r>
            <a:r>
              <a:rPr lang="en-US" dirty="0" err="1">
                <a:solidFill>
                  <a:schemeClr val="dk1"/>
                </a:solidFill>
              </a:rPr>
              <a:t>cá</a:t>
            </a:r>
            <a:r>
              <a:rPr lang="en-US" dirty="0">
                <a:solidFill>
                  <a:schemeClr val="dk1"/>
                </a:solidFill>
              </a:rPr>
              <a:t> </a:t>
            </a:r>
            <a:r>
              <a:rPr lang="en-US" dirty="0" err="1">
                <a:solidFill>
                  <a:schemeClr val="dk1"/>
                </a:solidFill>
              </a:rPr>
              <a:t>nhân</a:t>
            </a:r>
            <a:r>
              <a:rPr lang="en-US" dirty="0">
                <a:solidFill>
                  <a:schemeClr val="dk1"/>
                </a:solidFill>
              </a:rPr>
              <a:t>, </a:t>
            </a:r>
            <a:r>
              <a:rPr lang="en-US" dirty="0" err="1">
                <a:solidFill>
                  <a:schemeClr val="dk1"/>
                </a:solidFill>
              </a:rPr>
              <a:t>tập</a:t>
            </a:r>
            <a:r>
              <a:rPr lang="en-US" dirty="0">
                <a:solidFill>
                  <a:schemeClr val="dk1"/>
                </a:solidFill>
              </a:rPr>
              <a:t> </a:t>
            </a:r>
            <a:r>
              <a:rPr lang="en-US" dirty="0" err="1">
                <a:solidFill>
                  <a:schemeClr val="dk1"/>
                </a:solidFill>
              </a:rPr>
              <a:t>thể</a:t>
            </a:r>
            <a:r>
              <a:rPr lang="en-US" dirty="0">
                <a:solidFill>
                  <a:schemeClr val="dk1"/>
                </a:solidFill>
              </a:rPr>
              <a:t> v</a:t>
            </a:r>
            <a:r>
              <a:rPr lang="vi-VN" dirty="0">
                <a:solidFill>
                  <a:schemeClr val="dk1"/>
                </a:solidFill>
              </a:rPr>
              <a:t>ới </a:t>
            </a:r>
            <a:r>
              <a:rPr lang="en-US" dirty="0">
                <a:solidFill>
                  <a:schemeClr val="dk1"/>
                </a:solidFill>
              </a:rPr>
              <a:t> </a:t>
            </a:r>
            <a:r>
              <a:rPr lang="en-US" dirty="0" err="1">
                <a:solidFill>
                  <a:schemeClr val="dk1"/>
                </a:solidFill>
              </a:rPr>
              <a:t>mục</a:t>
            </a:r>
            <a:r>
              <a:rPr lang="en-US" dirty="0">
                <a:solidFill>
                  <a:schemeClr val="dk1"/>
                </a:solidFill>
              </a:rPr>
              <a:t>  </a:t>
            </a:r>
            <a:r>
              <a:rPr lang="en-US" dirty="0" err="1">
                <a:solidFill>
                  <a:schemeClr val="dk1"/>
                </a:solidFill>
              </a:rPr>
              <a:t>tiêu</a:t>
            </a:r>
            <a:r>
              <a:rPr lang="en-US" dirty="0">
                <a:solidFill>
                  <a:schemeClr val="dk1"/>
                </a:solidFill>
              </a:rPr>
              <a:t> </a:t>
            </a:r>
            <a:r>
              <a:rPr lang="en-US" sz="1400" b="0" i="0" u="none" strike="noStrike" cap="none" dirty="0" err="1">
                <a:solidFill>
                  <a:schemeClr val="dk1"/>
                </a:solidFill>
                <a:latin typeface="Arial"/>
                <a:ea typeface="Arial"/>
                <a:cs typeface="Arial"/>
                <a:sym typeface="Arial"/>
              </a:rPr>
              <a:t>mang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lại</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lợi</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ích</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chung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cho</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cộng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đồng</a:t>
            </a:r>
            <a:r>
              <a:rPr lang="en-US" sz="1400" b="0" i="0" u="none" strike="noStrike" cap="none" dirty="0">
                <a:solidFill>
                  <a:schemeClr val="dk1"/>
                </a:solidFill>
                <a:latin typeface="Arial"/>
                <a:ea typeface="Arial"/>
                <a:cs typeface="Arial"/>
                <a:sym typeface="Arial"/>
              </a:rPr>
              <a:t>. </a:t>
            </a:r>
            <a:endParaRPr dirty="0"/>
          </a:p>
        </p:txBody>
      </p:sp>
      <p:sp>
        <p:nvSpPr>
          <p:cNvPr id="1869" name="Google Shape;1869;p10"/>
          <p:cNvSpPr txBox="1"/>
          <p:nvPr/>
        </p:nvSpPr>
        <p:spPr>
          <a:xfrm>
            <a:off x="5796642" y="542892"/>
            <a:ext cx="3211285" cy="1384995"/>
          </a:xfrm>
          <a:prstGeom prst="rect">
            <a:avLst/>
          </a:prstGeom>
          <a:solidFill>
            <a:schemeClr val="lt2"/>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Tham gia hoạt động cộng đồng giúp mỗi cá nhân  được rèn luyện về kĩ năng sống, sự trưởng thành và tinh thần trách nhiệm, đóng góp  công sức, trí tuệ của mình vào công việc chung của xã hội. </a:t>
            </a:r>
            <a:endParaRPr sz="1400" b="0" i="0" u="none" strike="noStrike" cap="none">
              <a:solidFill>
                <a:schemeClr val="dk1"/>
              </a:solidFill>
              <a:latin typeface="Arial"/>
              <a:ea typeface="Arial"/>
              <a:cs typeface="Arial"/>
              <a:sym typeface="Arial"/>
            </a:endParaRPr>
          </a:p>
        </p:txBody>
      </p:sp>
      <p:pic>
        <p:nvPicPr>
          <p:cNvPr id="1870" name="Google Shape;1870;p10" descr="Stylized Volunteers Help Charity And Sharing Hope Stock Illustration -  Download Image Now - Volunteer, Community, Charity and Relief Work - iStock"/>
          <p:cNvPicPr preferRelativeResize="0"/>
          <p:nvPr/>
        </p:nvPicPr>
        <p:blipFill rotWithShape="1">
          <a:blip r:embed="rId3">
            <a:alphaModFix/>
          </a:blip>
          <a:srcRect/>
          <a:stretch/>
        </p:blipFill>
        <p:spPr>
          <a:xfrm>
            <a:off x="2608035" y="805542"/>
            <a:ext cx="4168884" cy="3337832"/>
          </a:xfrm>
          <a:prstGeom prst="rect">
            <a:avLst/>
          </a:prstGeom>
          <a:noFill/>
          <a:ln>
            <a:noFill/>
          </a:ln>
        </p:spPr>
      </p:pic>
      <p:sp>
        <p:nvSpPr>
          <p:cNvPr id="1871" name="Google Shape;1871;p10"/>
          <p:cNvSpPr txBox="1"/>
          <p:nvPr/>
        </p:nvSpPr>
        <p:spPr>
          <a:xfrm>
            <a:off x="289835" y="3281455"/>
            <a:ext cx="2906484" cy="954067"/>
          </a:xfrm>
          <a:prstGeom prst="rect">
            <a:avLst/>
          </a:prstGeom>
          <a:solidFill>
            <a:schemeClr val="lt2"/>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lvl="0" algn="just"/>
            <a:r>
              <a:rPr lang="en-US" sz="1400" b="0" i="0" u="none" strike="noStrike" cap="none" dirty="0" err="1">
                <a:solidFill>
                  <a:schemeClr val="dk1"/>
                </a:solidFill>
                <a:latin typeface="Arial"/>
                <a:ea typeface="Arial"/>
                <a:cs typeface="Arial"/>
                <a:sym typeface="Arial"/>
              </a:rPr>
              <a:t>Phong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trào</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kế</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hoạch</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nhỏ</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Đền</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ơn</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đáp</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nghĩa</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Hiến</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máu</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nhân</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đạo</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Bảo</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vệ</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môi</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trường</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Mùa</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hè</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xanh</a:t>
            </a:r>
            <a:r>
              <a:rPr lang="en-US" sz="1400" b="0" i="0" u="none" strike="noStrike" cap="none" dirty="0">
                <a:solidFill>
                  <a:schemeClr val="dk1"/>
                </a:solidFill>
                <a:latin typeface="Arial"/>
                <a:ea typeface="Arial"/>
                <a:cs typeface="Arial"/>
                <a:sym typeface="Arial"/>
              </a:rPr>
              <a:t>; </a:t>
            </a:r>
            <a:r>
              <a:rPr lang="en-US" dirty="0" err="1">
                <a:solidFill>
                  <a:schemeClr val="dk1"/>
                </a:solidFill>
              </a:rPr>
              <a:t>Ủng</a:t>
            </a:r>
            <a:r>
              <a:rPr lang="en-US" dirty="0">
                <a:solidFill>
                  <a:schemeClr val="dk1"/>
                </a:solidFill>
              </a:rPr>
              <a:t> </a:t>
            </a:r>
            <a:r>
              <a:rPr lang="en-US" dirty="0" err="1">
                <a:solidFill>
                  <a:schemeClr val="dk1"/>
                </a:solidFill>
              </a:rPr>
              <a:t>hộ</a:t>
            </a:r>
            <a:r>
              <a:rPr lang="en-US" dirty="0">
                <a:solidFill>
                  <a:schemeClr val="dk1"/>
                </a:solidFill>
              </a:rPr>
              <a:t> </a:t>
            </a:r>
            <a:r>
              <a:rPr lang="vi-VN" dirty="0">
                <a:solidFill>
                  <a:schemeClr val="dk1"/>
                </a:solidFill>
              </a:rPr>
              <a:t>đồng</a:t>
            </a:r>
            <a:r>
              <a:rPr lang="en-US" dirty="0">
                <a:solidFill>
                  <a:schemeClr val="dk1"/>
                </a:solidFill>
              </a:rPr>
              <a:t> </a:t>
            </a:r>
            <a:r>
              <a:rPr lang="en-US" dirty="0" err="1">
                <a:solidFill>
                  <a:schemeClr val="dk1"/>
                </a:solidFill>
              </a:rPr>
              <a:t>bào</a:t>
            </a:r>
            <a:r>
              <a:rPr lang="en-US" dirty="0">
                <a:solidFill>
                  <a:schemeClr val="dk1"/>
                </a:solidFill>
              </a:rPr>
              <a:t> </a:t>
            </a:r>
            <a:r>
              <a:rPr lang="en-US" dirty="0" err="1">
                <a:solidFill>
                  <a:schemeClr val="dk1"/>
                </a:solidFill>
              </a:rPr>
              <a:t>lũ</a:t>
            </a:r>
            <a:r>
              <a:rPr lang="en-US" dirty="0">
                <a:solidFill>
                  <a:schemeClr val="dk1"/>
                </a:solidFill>
              </a:rPr>
              <a:t> </a:t>
            </a:r>
            <a:r>
              <a:rPr lang="en-US" dirty="0" err="1">
                <a:solidFill>
                  <a:schemeClr val="dk1"/>
                </a:solidFill>
              </a:rPr>
              <a:t>lụt</a:t>
            </a:r>
            <a:r>
              <a:rPr lang="en-US" dirty="0">
                <a:solidFill>
                  <a:schemeClr val="dk1"/>
                </a:solidFill>
              </a:rPr>
              <a:t>;... </a:t>
            </a:r>
            <a:endParaRPr sz="1400" b="0" i="0" u="none" strike="noStrike" cap="none" dirty="0">
              <a:solidFill>
                <a:schemeClr val="dk1"/>
              </a:solidFill>
              <a:latin typeface="Arial"/>
              <a:ea typeface="Arial"/>
              <a:cs typeface="Arial"/>
              <a:sym typeface="Arial"/>
            </a:endParaRPr>
          </a:p>
        </p:txBody>
      </p:sp>
      <p:sp>
        <p:nvSpPr>
          <p:cNvPr id="1872" name="Google Shape;1872;p10"/>
          <p:cNvSpPr txBox="1"/>
          <p:nvPr/>
        </p:nvSpPr>
        <p:spPr>
          <a:xfrm>
            <a:off x="6348291" y="3050232"/>
            <a:ext cx="2449285" cy="954107"/>
          </a:xfrm>
          <a:prstGeom prst="rect">
            <a:avLst/>
          </a:prstGeom>
          <a:solidFill>
            <a:schemeClr val="lt2"/>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Từ đó, góp phần tạo dựng  mối quan hệ đoàn kết, nhân ái, cùng chung tay xây dựng đất nước giàu mạnh. </a:t>
            </a:r>
            <a:endParaRPr sz="1400" b="0" i="0" u="none" strike="noStrike" cap="none">
              <a:solidFill>
                <a:schemeClr val="dk1"/>
              </a:solidFill>
              <a:latin typeface="Arial"/>
              <a:ea typeface="Arial"/>
              <a:cs typeface="Arial"/>
              <a:sym typeface="Arial"/>
            </a:endParaRPr>
          </a:p>
        </p:txBody>
      </p:sp>
      <p:cxnSp>
        <p:nvCxnSpPr>
          <p:cNvPr id="1873" name="Google Shape;1873;p10"/>
          <p:cNvCxnSpPr/>
          <p:nvPr/>
        </p:nvCxnSpPr>
        <p:spPr>
          <a:xfrm rot="10800000">
            <a:off x="1640000" y="1810644"/>
            <a:ext cx="2004900" cy="569700"/>
          </a:xfrm>
          <a:prstGeom prst="curvedConnector3">
            <a:avLst>
              <a:gd name="adj1" fmla="val 50000"/>
            </a:avLst>
          </a:prstGeom>
          <a:noFill/>
          <a:ln w="38100" cap="flat" cmpd="sng">
            <a:solidFill>
              <a:srgbClr val="D57144"/>
            </a:solidFill>
            <a:prstDash val="dot"/>
            <a:round/>
            <a:headEnd type="none" w="sm" len="sm"/>
            <a:tailEnd type="triangle" w="med" len="med"/>
          </a:ln>
        </p:spPr>
      </p:cxnSp>
      <p:cxnSp>
        <p:nvCxnSpPr>
          <p:cNvPr id="1874" name="Google Shape;1874;p10"/>
          <p:cNvCxnSpPr>
            <a:endCxn id="1871" idx="0"/>
          </p:cNvCxnSpPr>
          <p:nvPr/>
        </p:nvCxnSpPr>
        <p:spPr>
          <a:xfrm rot="10800000" flipV="1">
            <a:off x="1743077" y="2712355"/>
            <a:ext cx="2117700" cy="569100"/>
          </a:xfrm>
          <a:prstGeom prst="curvedConnector2">
            <a:avLst/>
          </a:prstGeom>
          <a:noFill/>
          <a:ln w="38100" cap="flat" cmpd="sng">
            <a:solidFill>
              <a:srgbClr val="D57144"/>
            </a:solidFill>
            <a:prstDash val="dot"/>
            <a:round/>
            <a:headEnd type="none" w="sm" len="sm"/>
            <a:tailEnd type="triangle" w="med" len="med"/>
          </a:ln>
        </p:spPr>
      </p:cxnSp>
      <p:cxnSp>
        <p:nvCxnSpPr>
          <p:cNvPr id="1875" name="Google Shape;1875;p10"/>
          <p:cNvCxnSpPr>
            <a:endCxn id="1869" idx="2"/>
          </p:cNvCxnSpPr>
          <p:nvPr/>
        </p:nvCxnSpPr>
        <p:spPr>
          <a:xfrm rot="10800000" flipH="1">
            <a:off x="5796685" y="1927887"/>
            <a:ext cx="1605600" cy="584700"/>
          </a:xfrm>
          <a:prstGeom prst="curvedConnector2">
            <a:avLst/>
          </a:prstGeom>
          <a:noFill/>
          <a:ln w="38100" cap="flat" cmpd="sng">
            <a:solidFill>
              <a:srgbClr val="D57144"/>
            </a:solidFill>
            <a:prstDash val="dot"/>
            <a:round/>
            <a:headEnd type="none" w="sm" len="sm"/>
            <a:tailEnd type="triangle" w="med" len="med"/>
          </a:ln>
        </p:spPr>
      </p:cxnSp>
      <p:cxnSp>
        <p:nvCxnSpPr>
          <p:cNvPr id="1876" name="Google Shape;1876;p10"/>
          <p:cNvCxnSpPr>
            <a:endCxn id="1872" idx="0"/>
          </p:cNvCxnSpPr>
          <p:nvPr/>
        </p:nvCxnSpPr>
        <p:spPr>
          <a:xfrm>
            <a:off x="5949033" y="2665032"/>
            <a:ext cx="1623900" cy="385200"/>
          </a:xfrm>
          <a:prstGeom prst="curvedConnector2">
            <a:avLst/>
          </a:prstGeom>
          <a:noFill/>
          <a:ln w="38100" cap="flat" cmpd="sng">
            <a:solidFill>
              <a:srgbClr val="D57144"/>
            </a:solidFill>
            <a:prstDash val="dot"/>
            <a:round/>
            <a:headEnd type="none" w="sm" len="sm"/>
            <a:tailEnd type="triangle" w="med" len="med"/>
          </a:ln>
        </p:spPr>
      </p:cxnSp>
    </p:spTree>
  </p:cSld>
  <p:clrMapOvr>
    <a:masterClrMapping/>
  </p:clrMapOvr>
</p:sld>
</file>

<file path=ppt/theme/theme1.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1233</Words>
  <Application>Microsoft Office PowerPoint</Application>
  <PresentationFormat>On-screen Show (16:9)</PresentationFormat>
  <Paragraphs>50</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Arial</vt:lpstr>
      <vt:lpstr>Chau Philomene One</vt:lpstr>
      <vt:lpstr>Poller One</vt:lpstr>
      <vt:lpstr>Bellota Text</vt:lpstr>
      <vt:lpstr>Cooperative Learning Activities for Pre-K by Slidesgo</vt:lpstr>
      <vt:lpstr>PowerPoint Presentation</vt:lpstr>
      <vt:lpstr>Em hãy kể lại tên những hoạt động, việc làm mà em và mọi người đã tham gia để giúp đỡ người khác.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Trường hợp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Administrator</cp:lastModifiedBy>
  <cp:revision>7</cp:revision>
  <dcterms:modified xsi:type="dcterms:W3CDTF">2025-10-26T14:23:54Z</dcterms:modified>
</cp:coreProperties>
</file>