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2"/>
  </p:notesMasterIdLst>
  <p:sldIdLst>
    <p:sldId id="381" r:id="rId2"/>
    <p:sldId id="453" r:id="rId3"/>
    <p:sldId id="463" r:id="rId4"/>
    <p:sldId id="432" r:id="rId5"/>
    <p:sldId id="433" r:id="rId6"/>
    <p:sldId id="460" r:id="rId7"/>
    <p:sldId id="274" r:id="rId8"/>
    <p:sldId id="455" r:id="rId9"/>
    <p:sldId id="457" r:id="rId10"/>
    <p:sldId id="459" r:id="rId11"/>
    <p:sldId id="462" r:id="rId12"/>
    <p:sldId id="461" r:id="rId13"/>
    <p:sldId id="387" r:id="rId14"/>
    <p:sldId id="447" r:id="rId15"/>
    <p:sldId id="448" r:id="rId16"/>
    <p:sldId id="449" r:id="rId17"/>
    <p:sldId id="446" r:id="rId18"/>
    <p:sldId id="450" r:id="rId19"/>
    <p:sldId id="443" r:id="rId20"/>
    <p:sldId id="326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00CC"/>
    <a:srgbClr val="FFFFCC"/>
    <a:srgbClr val="6600CC"/>
    <a:srgbClr val="F8F8F8"/>
    <a:srgbClr val="A50021"/>
    <a:srgbClr val="EAEAEA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14" autoAdjust="0"/>
    <p:restoredTop sz="87640" autoAdjust="0"/>
  </p:normalViewPr>
  <p:slideViewPr>
    <p:cSldViewPr>
      <p:cViewPr varScale="1">
        <p:scale>
          <a:sx n="64" d="100"/>
          <a:sy n="64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E11C4A4-A120-4C22-9470-75739208ED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3C4299E-1CBD-4282-B0D4-77A1ECCD3A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8A6600-9492-4580-93B2-4CFE55E5FFFA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8D86767D-01EA-476C-BA2B-69DD5E4C50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B847A64C-DE63-4D33-8076-07C262C2E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D85A36-90F3-48CE-87DC-E2779482CF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DBF6AB-0409-49E6-8131-C3136232C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DF8294-B798-46E1-B3BF-811CFD884CC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131049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564863" algn="l" defTabSz="1131049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1131049" algn="l" defTabSz="1131049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697235" algn="l" defTabSz="1131049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2263420" algn="l" defTabSz="1131049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830145" algn="l" defTabSz="113205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96174" algn="l" defTabSz="113205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62203" algn="l" defTabSz="113205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28232" algn="l" defTabSz="113205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2195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5C7C7-FCC0-473E-8738-608D4B0E5B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70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230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864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F8294-B798-46E1-B3BF-811CFD884CC5}" type="slidenum">
              <a:rPr lang="en-US" altLang="vi-VN" smtClean="0"/>
              <a:pPr>
                <a:defRPr/>
              </a:pPr>
              <a:t>14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22869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47035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02081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67717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101535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110005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264132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15248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23490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2B0468-B8D5-485B-A9B0-53695CE0D038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224377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3268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291339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337017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23319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43326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50201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207196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135767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1D8819-3540-4D9F-B048-3D5C048A129A}" type="slidenum">
              <a:rPr lang="vi-VN" altLang="vi-VN" smtClean="0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="" xmlns:p14="http://schemas.microsoft.com/office/powerpoint/2010/main" val="416673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28600"/>
            <a:ext cx="8382000" cy="49938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777034">
            <a:off x="7206601" y="449300"/>
            <a:ext cx="1106789" cy="1257715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1295400" y="1066800"/>
            <a:ext cx="6629400" cy="27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TRƯỜNG THCS HẢI ĐƯỜNG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CĐ 3: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tác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thực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vụ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chung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HĐTN-HN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7)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endParaRPr lang="en-US" sz="3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10EA33-59C7-4BA3-64F0-6F6904B798B2}"/>
              </a:ext>
            </a:extLst>
          </p:cNvPr>
          <p:cNvSpPr txBox="1"/>
          <p:nvPr/>
        </p:nvSpPr>
        <p:spPr>
          <a:xfrm>
            <a:off x="1861424" y="3576935"/>
            <a:ext cx="521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39" y="3573016"/>
            <a:ext cx="1406410" cy="2447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3112" y="4876800"/>
            <a:ext cx="2577074" cy="2093459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9"/>
          <p:cNvGrpSpPr/>
          <p:nvPr/>
        </p:nvGrpSpPr>
        <p:grpSpPr>
          <a:xfrm>
            <a:off x="4096148" y="1410345"/>
            <a:ext cx="1542652" cy="1820406"/>
            <a:chOff x="4192797" y="1073429"/>
            <a:chExt cx="1366606" cy="1385531"/>
          </a:xfrm>
        </p:grpSpPr>
        <p:grpSp>
          <p:nvGrpSpPr>
            <p:cNvPr id="3" name="组合 33"/>
            <p:cNvGrpSpPr/>
            <p:nvPr/>
          </p:nvGrpSpPr>
          <p:grpSpPr>
            <a:xfrm>
              <a:off x="4192797" y="1073429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泪滴形 43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5" name="泪滴形 44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9" name="Freeform 109"/>
            <p:cNvSpPr>
              <a:spLocks noEditPoints="1"/>
            </p:cNvSpPr>
            <p:nvPr/>
          </p:nvSpPr>
          <p:spPr bwMode="auto">
            <a:xfrm flipH="1">
              <a:off x="4754463" y="152269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5" name="组合 29"/>
            <p:cNvGrpSpPr/>
            <p:nvPr/>
          </p:nvGrpSpPr>
          <p:grpSpPr>
            <a:xfrm>
              <a:off x="4754463" y="1681878"/>
              <a:ext cx="32039" cy="125624"/>
              <a:chOff x="1791441" y="472374"/>
              <a:chExt cx="745790" cy="2750733"/>
            </a:xfrm>
          </p:grpSpPr>
          <p:sp>
            <p:nvSpPr>
              <p:cNvPr id="3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3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6" name="组合 65"/>
          <p:cNvGrpSpPr/>
          <p:nvPr/>
        </p:nvGrpSpPr>
        <p:grpSpPr>
          <a:xfrm>
            <a:off x="4046666" y="3869719"/>
            <a:ext cx="1439347" cy="1820406"/>
            <a:chOff x="4182079" y="3096603"/>
            <a:chExt cx="1366606" cy="1385531"/>
          </a:xfrm>
        </p:grpSpPr>
        <p:grpSp>
          <p:nvGrpSpPr>
            <p:cNvPr id="7" name="组合 34"/>
            <p:cNvGrpSpPr/>
            <p:nvPr/>
          </p:nvGrpSpPr>
          <p:grpSpPr>
            <a:xfrm flipV="1">
              <a:off x="4182079" y="3096603"/>
              <a:ext cx="1366606" cy="1385531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泪滴形 41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3" name="泪滴形 42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grpSp>
          <p:nvGrpSpPr>
            <p:cNvPr id="8" name="组合 60"/>
            <p:cNvGrpSpPr/>
            <p:nvPr/>
          </p:nvGrpSpPr>
          <p:grpSpPr>
            <a:xfrm>
              <a:off x="4765181" y="3745139"/>
              <a:ext cx="221837" cy="284803"/>
              <a:chOff x="4765181" y="3745139"/>
              <a:chExt cx="221837" cy="284803"/>
            </a:xfrm>
          </p:grpSpPr>
          <p:sp>
            <p:nvSpPr>
              <p:cNvPr id="14" name="Freeform 109"/>
              <p:cNvSpPr>
                <a:spLocks noEditPoints="1"/>
              </p:cNvSpPr>
              <p:nvPr/>
            </p:nvSpPr>
            <p:spPr bwMode="auto">
              <a:xfrm flipH="1">
                <a:off x="4765181" y="3745139"/>
                <a:ext cx="221837" cy="284803"/>
              </a:xfrm>
              <a:custGeom>
                <a:avLst/>
                <a:gdLst>
                  <a:gd name="T0" fmla="*/ 208 w 224"/>
                  <a:gd name="T1" fmla="*/ 0 h 288"/>
                  <a:gd name="T2" fmla="*/ 16 w 224"/>
                  <a:gd name="T3" fmla="*/ 0 h 288"/>
                  <a:gd name="T4" fmla="*/ 0 w 224"/>
                  <a:gd name="T5" fmla="*/ 16 h 288"/>
                  <a:gd name="T6" fmla="*/ 0 w 224"/>
                  <a:gd name="T7" fmla="*/ 272 h 288"/>
                  <a:gd name="T8" fmla="*/ 16 w 224"/>
                  <a:gd name="T9" fmla="*/ 288 h 288"/>
                  <a:gd name="T10" fmla="*/ 176 w 224"/>
                  <a:gd name="T11" fmla="*/ 288 h 288"/>
                  <a:gd name="T12" fmla="*/ 176 w 224"/>
                  <a:gd name="T13" fmla="*/ 144 h 288"/>
                  <a:gd name="T14" fmla="*/ 224 w 224"/>
                  <a:gd name="T15" fmla="*/ 144 h 288"/>
                  <a:gd name="T16" fmla="*/ 224 w 224"/>
                  <a:gd name="T17" fmla="*/ 16 h 288"/>
                  <a:gd name="T18" fmla="*/ 208 w 224"/>
                  <a:gd name="T19" fmla="*/ 0 h 288"/>
                  <a:gd name="T20" fmla="*/ 168 w 224"/>
                  <a:gd name="T21" fmla="*/ 104 h 288"/>
                  <a:gd name="T22" fmla="*/ 56 w 224"/>
                  <a:gd name="T23" fmla="*/ 104 h 288"/>
                  <a:gd name="T24" fmla="*/ 56 w 224"/>
                  <a:gd name="T25" fmla="*/ 88 h 288"/>
                  <a:gd name="T26" fmla="*/ 168 w 224"/>
                  <a:gd name="T27" fmla="*/ 88 h 288"/>
                  <a:gd name="T28" fmla="*/ 168 w 224"/>
                  <a:gd name="T29" fmla="*/ 104 h 288"/>
                  <a:gd name="T30" fmla="*/ 168 w 224"/>
                  <a:gd name="T31" fmla="*/ 72 h 288"/>
                  <a:gd name="T32" fmla="*/ 56 w 224"/>
                  <a:gd name="T33" fmla="*/ 72 h 288"/>
                  <a:gd name="T34" fmla="*/ 56 w 224"/>
                  <a:gd name="T35" fmla="*/ 56 h 288"/>
                  <a:gd name="T36" fmla="*/ 168 w 224"/>
                  <a:gd name="T37" fmla="*/ 56 h 288"/>
                  <a:gd name="T38" fmla="*/ 168 w 224"/>
                  <a:gd name="T39" fmla="*/ 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4" h="288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grpSp>
            <p:nvGrpSpPr>
              <p:cNvPr id="9" name="组合 14"/>
              <p:cNvGrpSpPr/>
              <p:nvPr/>
            </p:nvGrpSpPr>
            <p:grpSpPr>
              <a:xfrm>
                <a:off x="4765181" y="3904318"/>
                <a:ext cx="32039" cy="125624"/>
                <a:chOff x="1791441" y="472374"/>
                <a:chExt cx="745790" cy="2750733"/>
              </a:xfrm>
            </p:grpSpPr>
            <p:sp>
              <p:nvSpPr>
                <p:cNvPr id="16" name="Freeform 108"/>
                <p:cNvSpPr>
                  <a:spLocks/>
                </p:cNvSpPr>
                <p:nvPr/>
              </p:nvSpPr>
              <p:spPr bwMode="auto">
                <a:xfrm flipH="1">
                  <a:off x="1791441" y="2573174"/>
                  <a:ext cx="720238" cy="649933"/>
                </a:xfrm>
                <a:custGeom>
                  <a:avLst/>
                  <a:gdLst>
                    <a:gd name="T0" fmla="*/ 0 w 32"/>
                    <a:gd name="T1" fmla="*/ 32 h 32"/>
                    <a:gd name="T2" fmla="*/ 16 w 32"/>
                    <a:gd name="T3" fmla="*/ 32 h 32"/>
                    <a:gd name="T4" fmla="*/ 32 w 32"/>
                    <a:gd name="T5" fmla="*/ 16 h 32"/>
                    <a:gd name="T6" fmla="*/ 32 w 32"/>
                    <a:gd name="T7" fmla="*/ 0 h 32"/>
                    <a:gd name="T8" fmla="*/ 0 w 32"/>
                    <a:gd name="T9" fmla="*/ 0 h 32"/>
                    <a:gd name="T10" fmla="*/ 0 w 32"/>
                    <a:gd name="T1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32">
                      <a:moveTo>
                        <a:pt x="0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7" name="Rectangle 110"/>
                <p:cNvSpPr>
                  <a:spLocks noChangeArrowheads="1"/>
                </p:cNvSpPr>
                <p:nvPr/>
              </p:nvSpPr>
              <p:spPr bwMode="auto">
                <a:xfrm flipH="1">
                  <a:off x="1816993" y="472374"/>
                  <a:ext cx="720238" cy="641385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  <p:sp>
              <p:nvSpPr>
                <p:cNvPr id="18" name="Rectangle 111"/>
                <p:cNvSpPr>
                  <a:spLocks noChangeArrowheads="1"/>
                </p:cNvSpPr>
                <p:nvPr/>
              </p:nvSpPr>
              <p:spPr bwMode="auto">
                <a:xfrm flipH="1">
                  <a:off x="1816753" y="1518500"/>
                  <a:ext cx="720238" cy="649933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69596" tIns="34798" rIns="69596" bIns="34798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09259">
                    <a:defRPr/>
                  </a:pPr>
                  <a:endParaRPr lang="zh-CN" altLang="en-US">
                    <a:solidFill>
                      <a:sysClr val="windowText" lastClr="000000"/>
                    </a:solidFill>
                    <a:latin typeface="Calibri"/>
                    <a:cs typeface="+mn-ea"/>
                  </a:endParaRPr>
                </a:p>
              </p:txBody>
            </p:sp>
          </p:grpSp>
        </p:grpSp>
      </p:grpSp>
      <p:grpSp>
        <p:nvGrpSpPr>
          <p:cNvPr id="10" name="组合 58"/>
          <p:cNvGrpSpPr/>
          <p:nvPr/>
        </p:nvGrpSpPr>
        <p:grpSpPr>
          <a:xfrm>
            <a:off x="2819400" y="2626706"/>
            <a:ext cx="1614330" cy="1779726"/>
            <a:chOff x="3140552" y="2099160"/>
            <a:chExt cx="1397843" cy="1354569"/>
          </a:xfrm>
        </p:grpSpPr>
        <p:grpSp>
          <p:nvGrpSpPr>
            <p:cNvPr id="11" name="组合 36"/>
            <p:cNvGrpSpPr/>
            <p:nvPr/>
          </p:nvGrpSpPr>
          <p:grpSpPr>
            <a:xfrm rot="16200000">
              <a:off x="3162189" y="2077523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泪滴形 37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39" name="泪滴形 38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24" name="Freeform 109"/>
            <p:cNvSpPr>
              <a:spLocks noEditPoints="1"/>
            </p:cNvSpPr>
            <p:nvPr/>
          </p:nvSpPr>
          <p:spPr bwMode="auto">
            <a:xfrm flipH="1">
              <a:off x="3541897" y="2636214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12" name="组合 24"/>
            <p:cNvGrpSpPr/>
            <p:nvPr/>
          </p:nvGrpSpPr>
          <p:grpSpPr>
            <a:xfrm>
              <a:off x="3541897" y="2795393"/>
              <a:ext cx="32039" cy="125624"/>
              <a:chOff x="1791441" y="472374"/>
              <a:chExt cx="745790" cy="2750733"/>
            </a:xfrm>
          </p:grpSpPr>
          <p:sp>
            <p:nvSpPr>
              <p:cNvPr id="26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7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8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13" name="组合 7"/>
          <p:cNvGrpSpPr/>
          <p:nvPr/>
        </p:nvGrpSpPr>
        <p:grpSpPr>
          <a:xfrm>
            <a:off x="5410201" y="2807783"/>
            <a:ext cx="1442924" cy="1788883"/>
            <a:chOff x="5213805" y="2099162"/>
            <a:chExt cx="1397843" cy="1354569"/>
          </a:xfrm>
        </p:grpSpPr>
        <p:grpSp>
          <p:nvGrpSpPr>
            <p:cNvPr id="15" name="组合 35"/>
            <p:cNvGrpSpPr/>
            <p:nvPr/>
          </p:nvGrpSpPr>
          <p:grpSpPr>
            <a:xfrm rot="5400000">
              <a:off x="5235442" y="2077525"/>
              <a:ext cx="1354569" cy="139784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泪滴形 39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  <p:sp>
            <p:nvSpPr>
              <p:cNvPr id="41" name="泪滴形 40"/>
              <p:cNvSpPr/>
              <p:nvPr/>
            </p:nvSpPr>
            <p:spPr>
              <a:xfrm rot="8119616">
                <a:off x="5065849" y="780373"/>
                <a:ext cx="2051717" cy="2053636"/>
              </a:xfrm>
              <a:prstGeom prst="teardrop">
                <a:avLst>
                  <a:gd name="adj" fmla="val 10114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FFFFFF"/>
                  </a:solidFill>
                  <a:cs typeface="+mn-ea"/>
                </a:endParaRPr>
              </a:p>
            </p:txBody>
          </p:sp>
        </p:grpSp>
        <p:sp>
          <p:nvSpPr>
            <p:cNvPr id="19" name="Freeform 109"/>
            <p:cNvSpPr>
              <a:spLocks noEditPoints="1"/>
            </p:cNvSpPr>
            <p:nvPr/>
          </p:nvSpPr>
          <p:spPr bwMode="auto">
            <a:xfrm flipH="1">
              <a:off x="5986165" y="2596649"/>
              <a:ext cx="221837" cy="284803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69596" tIns="34798" rIns="69596" bIns="34798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09259">
                <a:defRPr/>
              </a:pPr>
              <a:endParaRPr lang="zh-CN" altLang="en-US">
                <a:solidFill>
                  <a:sysClr val="windowText" lastClr="000000"/>
                </a:solidFill>
                <a:latin typeface="Calibri"/>
                <a:cs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986165" y="2755828"/>
              <a:ext cx="32039" cy="125624"/>
              <a:chOff x="1791441" y="472374"/>
              <a:chExt cx="745790" cy="2750733"/>
            </a:xfrm>
          </p:grpSpPr>
          <p:sp>
            <p:nvSpPr>
              <p:cNvPr id="21" name="Freeform 108"/>
              <p:cNvSpPr>
                <a:spLocks/>
              </p:cNvSpPr>
              <p:nvPr/>
            </p:nvSpPr>
            <p:spPr bwMode="auto">
              <a:xfrm flipH="1">
                <a:off x="1791441" y="2573174"/>
                <a:ext cx="720238" cy="649933"/>
              </a:xfrm>
              <a:custGeom>
                <a:avLst/>
                <a:gdLst>
                  <a:gd name="T0" fmla="*/ 0 w 32"/>
                  <a:gd name="T1" fmla="*/ 32 h 32"/>
                  <a:gd name="T2" fmla="*/ 16 w 32"/>
                  <a:gd name="T3" fmla="*/ 32 h 32"/>
                  <a:gd name="T4" fmla="*/ 32 w 32"/>
                  <a:gd name="T5" fmla="*/ 16 h 32"/>
                  <a:gd name="T6" fmla="*/ 32 w 32"/>
                  <a:gd name="T7" fmla="*/ 0 h 32"/>
                  <a:gd name="T8" fmla="*/ 0 w 32"/>
                  <a:gd name="T9" fmla="*/ 0 h 32"/>
                  <a:gd name="T10" fmla="*/ 0 w 32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2" name="Rectangle 110"/>
              <p:cNvSpPr>
                <a:spLocks noChangeArrowheads="1"/>
              </p:cNvSpPr>
              <p:nvPr/>
            </p:nvSpPr>
            <p:spPr bwMode="auto">
              <a:xfrm flipH="1">
                <a:off x="1816993" y="472374"/>
                <a:ext cx="720238" cy="64138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3" name="Rectangle 111"/>
              <p:cNvSpPr>
                <a:spLocks noChangeArrowheads="1"/>
              </p:cNvSpPr>
              <p:nvPr/>
            </p:nvSpPr>
            <p:spPr bwMode="auto">
              <a:xfrm flipH="1">
                <a:off x="1816753" y="1518500"/>
                <a:ext cx="720238" cy="649933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69596" tIns="34798" rIns="69596" bIns="34798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09259">
                  <a:defRPr/>
                </a:pPr>
                <a:endParaRPr lang="zh-CN" altLang="en-US">
                  <a:solidFill>
                    <a:sysClr val="windowText" lastClr="000000"/>
                  </a:solidFill>
                  <a:latin typeface="Calibri"/>
                  <a:cs typeface="+mn-ea"/>
                </a:endParaRPr>
              </a:p>
            </p:txBody>
          </p:sp>
        </p:grpSp>
      </p:grpSp>
      <p:grpSp>
        <p:nvGrpSpPr>
          <p:cNvPr id="25" name="组合 62"/>
          <p:cNvGrpSpPr/>
          <p:nvPr/>
        </p:nvGrpSpPr>
        <p:grpSpPr>
          <a:xfrm>
            <a:off x="5107572" y="1534578"/>
            <a:ext cx="3274428" cy="1132422"/>
            <a:chOff x="5655602" y="1330988"/>
            <a:chExt cx="3126154" cy="66822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5602" y="1330988"/>
              <a:ext cx="3126154" cy="668225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6523904" y="1396506"/>
              <a:ext cx="1583019" cy="18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30" name="组合 63"/>
          <p:cNvGrpSpPr/>
          <p:nvPr/>
        </p:nvGrpSpPr>
        <p:grpSpPr>
          <a:xfrm>
            <a:off x="5562601" y="3962400"/>
            <a:ext cx="3429000" cy="2156154"/>
            <a:chOff x="5694061" y="3303939"/>
            <a:chExt cx="3510419" cy="16410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5943287" y="3303939"/>
              <a:ext cx="3126154" cy="66822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6864208" y="3575746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</a:t>
              </a:r>
              <a:endPara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694061" y="4031428"/>
              <a:ext cx="3510419" cy="91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61"/>
          <p:cNvGrpSpPr/>
          <p:nvPr/>
        </p:nvGrpSpPr>
        <p:grpSpPr>
          <a:xfrm>
            <a:off x="673721" y="1931417"/>
            <a:ext cx="3124359" cy="1878583"/>
            <a:chOff x="935501" y="1069543"/>
            <a:chExt cx="3198545" cy="1429810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7892" y="1328949"/>
              <a:ext cx="3126154" cy="668225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539772" y="1069543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</a:t>
              </a:r>
              <a:endPara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35501" y="1421794"/>
              <a:ext cx="2281117" cy="1077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grpSp>
        <p:nvGrpSpPr>
          <p:cNvPr id="35" name="组合 64"/>
          <p:cNvGrpSpPr/>
          <p:nvPr/>
        </p:nvGrpSpPr>
        <p:grpSpPr>
          <a:xfrm>
            <a:off x="851511" y="4511233"/>
            <a:ext cx="3644289" cy="2064605"/>
            <a:chOff x="389436" y="3433530"/>
            <a:chExt cx="3730820" cy="1571395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994102" y="3433530"/>
              <a:ext cx="3126154" cy="668225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1480384" y="3666479"/>
              <a:ext cx="1780794" cy="32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</a:t>
              </a:r>
              <a:endParaRPr lang="zh-CN" alt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89436" y="4208467"/>
              <a:ext cx="3588426" cy="79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vụ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Times New Roman" pitchFamily="18" charset="0"/>
                  <a:cs typeface="Times New Roman" pitchFamily="18" charset="0"/>
                </a:rPr>
                <a:t>chung</a:t>
              </a:r>
              <a:endParaRPr lang="zh-CN" alt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endParaRPr lang="zh-CN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/>
                <a:cs typeface="+mn-ea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54478" y="2756057"/>
            <a:ext cx="1601803" cy="80021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68947DAC-191D-487F-AE17-5E997092FCE1}"/>
              </a:ext>
            </a:extLst>
          </p:cNvPr>
          <p:cNvSpPr txBox="1"/>
          <p:nvPr/>
        </p:nvSpPr>
        <p:spPr>
          <a:xfrm>
            <a:off x="587255" y="154522"/>
            <a:ext cx="8069705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NV2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文本框 51">
            <a:extLst>
              <a:ext uri="{FF2B5EF4-FFF2-40B4-BE49-F238E27FC236}">
                <a16:creationId xmlns="" xmlns:a16="http://schemas.microsoft.com/office/drawing/2014/main" id="{7C18432A-8E5E-4919-B4FE-20B56BC74E17}"/>
              </a:ext>
            </a:extLst>
          </p:cNvPr>
          <p:cNvSpPr txBox="1"/>
          <p:nvPr/>
        </p:nvSpPr>
        <p:spPr>
          <a:xfrm>
            <a:off x="6131663" y="1169313"/>
            <a:ext cx="173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4</a:t>
            </a:r>
            <a:endParaRPr lang="zh-CN" alt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文本框 52">
            <a:extLst>
              <a:ext uri="{FF2B5EF4-FFF2-40B4-BE49-F238E27FC236}">
                <a16:creationId xmlns="" xmlns:a16="http://schemas.microsoft.com/office/drawing/2014/main" id="{5B5BAA6B-F04F-4FDA-8A1B-725F09BA88C5}"/>
              </a:ext>
            </a:extLst>
          </p:cNvPr>
          <p:cNvSpPr txBox="1"/>
          <p:nvPr/>
        </p:nvSpPr>
        <p:spPr>
          <a:xfrm>
            <a:off x="5603294" y="170694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8450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5786048-A6A8-4F08-B375-37A9C34D6D13}"/>
              </a:ext>
            </a:extLst>
          </p:cNvPr>
          <p:cNvSpPr txBox="1"/>
          <p:nvPr/>
        </p:nvSpPr>
        <p:spPr>
          <a:xfrm>
            <a:off x="587255" y="154522"/>
            <a:ext cx="806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8FD8DD95-357F-4D1A-BE99-B6625E4A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3" t="23333" r="19167" b="11482"/>
          <a:stretch/>
        </p:blipFill>
        <p:spPr>
          <a:xfrm>
            <a:off x="-381000" y="762000"/>
            <a:ext cx="9906000" cy="586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9584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650779-DD5E-D1A1-880C-F98BECFD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058"/>
            <a:ext cx="9130905" cy="6836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43000"/>
            <a:ext cx="2370772" cy="2370772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495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6" y="10058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495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495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03" y="3284515"/>
            <a:ext cx="1987530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920614"/>
            <a:ext cx="50577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06FCC9-94F2-9B7A-8921-864FC2E8F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66" y="2440079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22" y="-83564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79363" y="401854"/>
            <a:ext cx="5880259" cy="18030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3200" dirty="0" smtClean="0"/>
              <a:t>Khi làm việc nhóm, điều quan trọng nhất để nhóm hoạt động hiệu quả là gì?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8" y="1285198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702872" y="4782270"/>
            <a:ext cx="2140694" cy="192333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5" y="2491063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343901" y="4765271"/>
            <a:ext cx="2080635" cy="19403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ột người giỏi làm hết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32" y="2368210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966646" y="4853421"/>
            <a:ext cx="2080635" cy="193039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491063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6719" y="4765270"/>
            <a:ext cx="2080635" cy="197609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spAutoFit/>
          </a:bodyPr>
          <a:lstStyle/>
          <a:p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45070E-CA1E-1338-DE09-7C3ADA8EC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7" y="2787602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240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762000" y="-30363"/>
            <a:ext cx="6270784" cy="24565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29157" y="5029200"/>
            <a:ext cx="2080635" cy="177027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ý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92" y="2787602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91365" y="5105400"/>
            <a:ext cx="2080635" cy="1698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68" y="2847414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648200" y="4953000"/>
            <a:ext cx="2080635" cy="18094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 cãi đến cùng bảo vệ ý mình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22" y="2634794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58000" y="5029200"/>
            <a:ext cx="2080635" cy="169885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spAutoFit/>
          </a:bodyPr>
          <a:lstStyle/>
          <a:p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BA9828-2AB0-071A-5CEB-CFA151B0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DD2FB7-04C3-2CF6-714A-39E111EB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840F22-8D51-9B90-F017-0D1BEF8FC6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07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6A61AD-336E-8139-2212-C2301BB88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22" y="142875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45D5697-C33E-F622-3DD5-F2FCDA2FADA2}"/>
              </a:ext>
            </a:extLst>
          </p:cNvPr>
          <p:cNvSpPr/>
          <p:nvPr/>
        </p:nvSpPr>
        <p:spPr>
          <a:xfrm>
            <a:off x="1179363" y="401854"/>
            <a:ext cx="5880259" cy="18030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Vai trò của trưởng nhóm trong làm việc nhóm là gì?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8BF2935-41AB-3981-B9F9-DD227984DB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8" y="1285198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83024A5-0316-DD08-1414-80CC4F5D2527}"/>
              </a:ext>
            </a:extLst>
          </p:cNvPr>
          <p:cNvSpPr/>
          <p:nvPr/>
        </p:nvSpPr>
        <p:spPr>
          <a:xfrm>
            <a:off x="0" y="4724400"/>
            <a:ext cx="2438400" cy="21335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 chức, điều phối, khuyến khích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82C0119-8CC7-2D08-55B1-FC23387F9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15" y="24474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12A0D6B-D146-0BAF-7D54-24035F38F6D2}"/>
              </a:ext>
            </a:extLst>
          </p:cNvPr>
          <p:cNvSpPr/>
          <p:nvPr/>
        </p:nvSpPr>
        <p:spPr>
          <a:xfrm>
            <a:off x="2590801" y="4724400"/>
            <a:ext cx="1981199" cy="21336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7A38013-0B69-932C-5CE9-02B97D740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32" y="2368210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024BE7CF-9CBC-870F-E7C8-A79024410D42}"/>
              </a:ext>
            </a:extLst>
          </p:cNvPr>
          <p:cNvSpPr/>
          <p:nvPr/>
        </p:nvSpPr>
        <p:spPr>
          <a:xfrm>
            <a:off x="4680646" y="4648200"/>
            <a:ext cx="2177354" cy="2209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người duy nhất đưa ra quyết định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698D405-6FA4-E432-1ED5-C7203C1C38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48" y="2362200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C02A565F-83B5-08E7-C691-B376392EB22E}"/>
              </a:ext>
            </a:extLst>
          </p:cNvPr>
          <p:cNvSpPr/>
          <p:nvPr/>
        </p:nvSpPr>
        <p:spPr>
          <a:xfrm>
            <a:off x="6910965" y="4765270"/>
            <a:ext cx="2080635" cy="209273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người không cần làm việc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8076AA0-C803-F044-84BA-4D51440B1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4917"/>
            <a:ext cx="923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="" xmlns:p14="http://schemas.microsoft.com/office/powerpoint/2010/main" val="15822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3592C4-F127-6FE8-3F1E-A64A5D47B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A2E211-C4D3-69BA-71BE-D56DFCF6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A679D6-CA3B-C0C0-D8F3-1FC0BF2A0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3" y="1899999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CB0141-2446-01E9-8F6B-8FAD00553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15240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B028EF05-9C8E-A33C-EDC9-09DACCEAC209}"/>
              </a:ext>
            </a:extLst>
          </p:cNvPr>
          <p:cNvSpPr/>
          <p:nvPr/>
        </p:nvSpPr>
        <p:spPr>
          <a:xfrm>
            <a:off x="1120617" y="225473"/>
            <a:ext cx="5880259" cy="220075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Khi nhóm hoàn thành nhiệm vụ, điều nên làm là gì?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594BC8-3892-3F21-278B-34CC954B9E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56" y="80783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211EFCD-4627-A992-9735-002A5FCF58EC}"/>
              </a:ext>
            </a:extLst>
          </p:cNvPr>
          <p:cNvSpPr/>
          <p:nvPr/>
        </p:nvSpPr>
        <p:spPr>
          <a:xfrm>
            <a:off x="0" y="4159755"/>
            <a:ext cx="2080635" cy="268939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 khen người làm giỏi nhất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6505172-2C0D-6CE6-87B5-E151661F0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97" y="1971077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655DCC7-1328-81E3-C02D-FDDA365F2F0B}"/>
              </a:ext>
            </a:extLst>
          </p:cNvPr>
          <p:cNvSpPr/>
          <p:nvPr/>
        </p:nvSpPr>
        <p:spPr>
          <a:xfrm>
            <a:off x="2209800" y="4066512"/>
            <a:ext cx="2080635" cy="283441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 người tách ra làm việc riêng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B2E46DC-5776-0D44-B6E3-12477B7DA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83" y="2062424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E73E967-E47D-EBF9-ED62-5EDA24D00A0F}"/>
              </a:ext>
            </a:extLst>
          </p:cNvPr>
          <p:cNvSpPr/>
          <p:nvPr/>
        </p:nvSpPr>
        <p:spPr>
          <a:xfrm>
            <a:off x="4419600" y="4191000"/>
            <a:ext cx="2159440" cy="26377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6BF9F38-3B82-E0CD-5414-29D276D1D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8" y="2070931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87882AB-8C0A-3F27-FD2C-78AF28779304}"/>
              </a:ext>
            </a:extLst>
          </p:cNvPr>
          <p:cNvSpPr/>
          <p:nvPr/>
        </p:nvSpPr>
        <p:spPr>
          <a:xfrm>
            <a:off x="6705600" y="4191000"/>
            <a:ext cx="2429352" cy="26670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17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3D5C590-85F2-F241-F4AB-864999D8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6ACDB8-3174-15FF-C0D7-8FF0847D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" y="8847"/>
            <a:ext cx="9132600" cy="6840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01326C-5618-5484-C2EE-2D28A712E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77" y="2277877"/>
            <a:ext cx="2141723" cy="2141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51E20A-047A-4D7F-8BBA-C4F0D2A95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31" y="22860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29CE4206-C04C-894B-6A62-1BC4619DAA4C}"/>
              </a:ext>
            </a:extLst>
          </p:cNvPr>
          <p:cNvSpPr/>
          <p:nvPr/>
        </p:nvSpPr>
        <p:spPr>
          <a:xfrm>
            <a:off x="1120617" y="225473"/>
            <a:ext cx="5880259" cy="220075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8F0CB3-73EA-ACA9-F2D9-6BEB91305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56" y="80783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4224749-6770-6F09-36F7-BABB17033EE0}"/>
              </a:ext>
            </a:extLst>
          </p:cNvPr>
          <p:cNvSpPr/>
          <p:nvPr/>
        </p:nvSpPr>
        <p:spPr>
          <a:xfrm>
            <a:off x="6910965" y="4343400"/>
            <a:ext cx="2080635" cy="250575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FB11598-769C-7A1D-6284-D212CBBF5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72" y="22188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F224E5A8-A762-8F12-24C0-079E5E6444D9}"/>
              </a:ext>
            </a:extLst>
          </p:cNvPr>
          <p:cNvSpPr/>
          <p:nvPr/>
        </p:nvSpPr>
        <p:spPr>
          <a:xfrm>
            <a:off x="2415165" y="4495800"/>
            <a:ext cx="2080635" cy="24051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14DC23E-B8AA-2B1D-A274-C5E027BD8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74" y="22950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D1F94AB-37DA-1263-128F-6CE7D0B787E7}"/>
              </a:ext>
            </a:extLst>
          </p:cNvPr>
          <p:cNvSpPr/>
          <p:nvPr/>
        </p:nvSpPr>
        <p:spPr>
          <a:xfrm>
            <a:off x="4622360" y="4419600"/>
            <a:ext cx="2159440" cy="248132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Phớt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B7E385E-47E1-2EF6-29BA-DBE70FFE9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18" y="22188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A536D66D-ADEE-E67A-A9DA-86088FFB38FF}"/>
              </a:ext>
            </a:extLst>
          </p:cNvPr>
          <p:cNvSpPr/>
          <p:nvPr/>
        </p:nvSpPr>
        <p:spPr>
          <a:xfrm>
            <a:off x="85247" y="4495800"/>
            <a:ext cx="2200753" cy="234112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0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5CAB5CF-F570-E216-3987-8EE2F1CEF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 17 - Kinh nghiệm dạy học">
            <a:extLst>
              <a:ext uri="{FF2B5EF4-FFF2-40B4-BE49-F238E27FC236}">
                <a16:creationId xmlns="" xmlns:a16="http://schemas.microsoft.com/office/drawing/2014/main" id="{7F541586-DB5D-74F6-C2DE-DBD598AD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34E3F6B-03F4-25D0-E589-C207E268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26721">
            <a:off x="7558379" y="4945460"/>
            <a:ext cx="2703663" cy="2646211"/>
          </a:xfrm>
          <a:prstGeom prst="rect">
            <a:avLst/>
          </a:prstGeom>
        </p:spPr>
      </p:pic>
      <p:grpSp>
        <p:nvGrpSpPr>
          <p:cNvPr id="15" name="Google Shape;1097;p63">
            <a:extLst>
              <a:ext uri="{FF2B5EF4-FFF2-40B4-BE49-F238E27FC236}">
                <a16:creationId xmlns="" xmlns:a16="http://schemas.microsoft.com/office/drawing/2014/main" id="{1324139F-F7DD-3762-EBD5-731BC18B9760}"/>
              </a:ext>
            </a:extLst>
          </p:cNvPr>
          <p:cNvGrpSpPr/>
          <p:nvPr/>
        </p:nvGrpSpPr>
        <p:grpSpPr>
          <a:xfrm>
            <a:off x="1586018" y="2592387"/>
            <a:ext cx="2453013" cy="2277395"/>
            <a:chOff x="1026411" y="3000040"/>
            <a:chExt cx="4447408" cy="4574994"/>
          </a:xfrm>
        </p:grpSpPr>
        <p:sp>
          <p:nvSpPr>
            <p:cNvPr id="16" name="Google Shape;1098;p63">
              <a:extLst>
                <a:ext uri="{FF2B5EF4-FFF2-40B4-BE49-F238E27FC236}">
                  <a16:creationId xmlns="" xmlns:a16="http://schemas.microsoft.com/office/drawing/2014/main" id="{C438AB10-F97D-015B-B2E3-B7FF92604AB7}"/>
                </a:ext>
              </a:extLst>
            </p:cNvPr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8" name="Google Shape;1100;p63">
              <a:extLst>
                <a:ext uri="{FF2B5EF4-FFF2-40B4-BE49-F238E27FC236}">
                  <a16:creationId xmlns="" xmlns:a16="http://schemas.microsoft.com/office/drawing/2014/main" id="{265777E7-8EB1-B4C5-D94B-70625584EA39}"/>
                </a:ext>
              </a:extLst>
            </p:cNvPr>
            <p:cNvSpPr txBox="1"/>
            <p:nvPr/>
          </p:nvSpPr>
          <p:spPr>
            <a:xfrm>
              <a:off x="1215181" y="4119902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>
            <a:extLst>
              <a:ext uri="{FF2B5EF4-FFF2-40B4-BE49-F238E27FC236}">
                <a16:creationId xmlns="" xmlns:a16="http://schemas.microsoft.com/office/drawing/2014/main" id="{190ECA3F-195B-5DF1-75CD-101E60F25CB0}"/>
              </a:ext>
            </a:extLst>
          </p:cNvPr>
          <p:cNvGrpSpPr/>
          <p:nvPr/>
        </p:nvGrpSpPr>
        <p:grpSpPr>
          <a:xfrm>
            <a:off x="5104971" y="2657535"/>
            <a:ext cx="2734550" cy="2698678"/>
            <a:chOff x="12263298" y="3009914"/>
            <a:chExt cx="4957847" cy="4565119"/>
          </a:xfrm>
        </p:grpSpPr>
        <p:sp>
          <p:nvSpPr>
            <p:cNvPr id="24" name="Google Shape;1106;p63">
              <a:extLst>
                <a:ext uri="{FF2B5EF4-FFF2-40B4-BE49-F238E27FC236}">
                  <a16:creationId xmlns="" xmlns:a16="http://schemas.microsoft.com/office/drawing/2014/main" id="{8A6F0FD8-09BF-B3B9-ECCB-5ADEABDF95BF}"/>
                </a:ext>
              </a:extLst>
            </p:cNvPr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 dirty="0"/>
            </a:p>
          </p:txBody>
        </p:sp>
        <p:sp>
          <p:nvSpPr>
            <p:cNvPr id="26" name="Google Shape;1108;p63">
              <a:extLst>
                <a:ext uri="{FF2B5EF4-FFF2-40B4-BE49-F238E27FC236}">
                  <a16:creationId xmlns="" xmlns:a16="http://schemas.microsoft.com/office/drawing/2014/main" id="{81724BEC-F097-75AE-4324-F6DB0ECA41FA}"/>
                </a:ext>
              </a:extLst>
            </p:cNvPr>
            <p:cNvSpPr txBox="1"/>
            <p:nvPr/>
          </p:nvSpPr>
          <p:spPr>
            <a:xfrm>
              <a:off x="12472320" y="3371737"/>
              <a:ext cx="4539800" cy="30457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tác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với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để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văn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nghệ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chào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mừng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ngày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giáo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Việt</a:t>
              </a:r>
              <a:r>
                <a:rPr lang="en-US" sz="19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Nam 20/11</a:t>
              </a:r>
              <a:endParaRPr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1B1AA5F-B3DE-7175-D0D5-64168E9E9E13}"/>
              </a:ext>
            </a:extLst>
          </p:cNvPr>
          <p:cNvGrpSpPr/>
          <p:nvPr/>
        </p:nvGrpSpPr>
        <p:grpSpPr>
          <a:xfrm>
            <a:off x="2286000" y="1370095"/>
            <a:ext cx="4610100" cy="723900"/>
            <a:chOff x="5272240" y="162426"/>
            <a:chExt cx="9220200" cy="1447800"/>
          </a:xfrm>
        </p:grpSpPr>
        <p:sp>
          <p:nvSpPr>
            <p:cNvPr id="30" name="Rounded Rectangle 29">
              <a:extLst>
                <a:ext uri="{FF2B5EF4-FFF2-40B4-BE49-F238E27FC236}">
                  <a16:creationId xmlns="" xmlns:a16="http://schemas.microsoft.com/office/drawing/2014/main" id="{854F00D4-2185-D303-62C9-F67EA1C38A92}"/>
                </a:ext>
              </a:extLst>
            </p:cNvPr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" name="TextBox 5">
              <a:extLst>
                <a:ext uri="{FF2B5EF4-FFF2-40B4-BE49-F238E27FC236}">
                  <a16:creationId xmlns="" xmlns:a16="http://schemas.microsoft.com/office/drawing/2014/main" id="{AD8E8A1C-A730-1087-EE33-CDF032715A07}"/>
                </a:ext>
              </a:extLst>
            </p:cNvPr>
            <p:cNvSpPr txBox="1"/>
            <p:nvPr/>
          </p:nvSpPr>
          <p:spPr>
            <a:xfrm>
              <a:off x="5638800" y="310816"/>
              <a:ext cx="8539952" cy="10983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896D4A83-F4E3-DA4B-8990-FB366FF44C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962900" y="958248"/>
            <a:ext cx="947311" cy="980399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="" xmlns:a16="http://schemas.microsoft.com/office/drawing/2014/main" id="{68C95A58-CF07-9999-E0C6-2504228E20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09700" y="5038224"/>
            <a:ext cx="2191638" cy="2057400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="" xmlns:a16="http://schemas.microsoft.com/office/drawing/2014/main" id="{585E5A6B-C107-AE34-47F5-C37307DA96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-756695" y="1211418"/>
            <a:ext cx="1513390" cy="13809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309985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8"/>
          <p:cNvGrpSpPr/>
          <p:nvPr/>
        </p:nvGrpSpPr>
        <p:grpSpPr>
          <a:xfrm>
            <a:off x="2692928" y="463992"/>
            <a:ext cx="3909987" cy="1031890"/>
            <a:chOff x="7038412" y="5298115"/>
            <a:chExt cx="3099874" cy="517828"/>
          </a:xfrm>
        </p:grpSpPr>
        <p:grpSp>
          <p:nvGrpSpPr>
            <p:cNvPr id="5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7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标题 1"/>
          <p:cNvSpPr txBox="1">
            <a:spLocks/>
          </p:cNvSpPr>
          <p:nvPr/>
        </p:nvSpPr>
        <p:spPr>
          <a:xfrm>
            <a:off x="3145694" y="476363"/>
            <a:ext cx="300444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KHỞI ĐỘNG</a:t>
            </a:r>
            <a:endParaRPr lang="zh-CN" altLang="en-US" sz="36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75260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TRÒ CHƠI: “GHÉP CÂU CHÚC”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Nam- 20/11-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ình ảnh có liên quan">
            <a:extLst>
              <a:ext uri="{FF2B5EF4-FFF2-40B4-BE49-F238E27FC236}">
                <a16:creationId xmlns="" xmlns:a16="http://schemas.microsoft.com/office/drawing/2014/main" id="{187E6471-575F-D2D4-735E-850AD45B4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070"/>
          <a:stretch>
            <a:fillRect/>
          </a:stretch>
        </p:blipFill>
        <p:spPr bwMode="auto">
          <a:xfrm>
            <a:off x="3595059" y="4114800"/>
            <a:ext cx="5853741" cy="2783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4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147" y="1485900"/>
            <a:ext cx="7543800" cy="3101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00319"/>
            <a:ext cx="3048000" cy="2940357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7438351" y="1140094"/>
            <a:ext cx="867449" cy="897748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92798" y="5572722"/>
            <a:ext cx="2291105" cy="11426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2497" y="1918275"/>
            <a:ext cx="6515100" cy="171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7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135663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228600"/>
            <a:ext cx="8382000" cy="4993848"/>
          </a:xfrm>
          <a:prstGeom prst="rect">
            <a:avLst/>
          </a:prstGeom>
        </p:spPr>
      </p:pic>
      <p:sp>
        <p:nvSpPr>
          <p:cNvPr id="5" name="Google Shape;99;p1">
            <a:extLst>
              <a:ext uri="{FF2B5EF4-FFF2-40B4-BE49-F238E27FC236}">
                <a16:creationId xmlns="" xmlns:a16="http://schemas.microsoft.com/office/drawing/2014/main" id="{BD139312-91C8-B42F-448E-8595B9B219EC}"/>
              </a:ext>
            </a:extLst>
          </p:cNvPr>
          <p:cNvSpPr txBox="1"/>
          <p:nvPr/>
        </p:nvSpPr>
        <p:spPr>
          <a:xfrm>
            <a:off x="723900" y="914400"/>
            <a:ext cx="7920879" cy="438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CHỦ ĐỀ 3: HỢP TÁC THỰC HIỆN NHIỆM VỤ CHUNG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NV1: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tác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NV2: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chung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467600" y="4609794"/>
            <a:ext cx="1833992" cy="221630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C23E9802-66DC-898D-D5C4-763D5225F2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457200" y="1828800"/>
            <a:ext cx="3079685" cy="472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AA23B4-2970-9C32-C9DD-B35D5112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D4FB4BD-47D5-281D-59CE-E9998CA1FEFF}"/>
              </a:ext>
            </a:extLst>
          </p:cNvPr>
          <p:cNvSpPr/>
          <p:nvPr/>
        </p:nvSpPr>
        <p:spPr>
          <a:xfrm>
            <a:off x="462473" y="193854"/>
            <a:ext cx="8496944" cy="64755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b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b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b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6">
            <a:extLst>
              <a:ext uri="{FF2B5EF4-FFF2-40B4-BE49-F238E27FC236}">
                <a16:creationId xmlns="" xmlns:a16="http://schemas.microsoft.com/office/drawing/2014/main" id="{80FDB2D2-5DA5-CCFB-EA54-1EE3A7D5A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9" y="5531781"/>
            <a:ext cx="792088" cy="9877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EB528FC-2894-67A1-E283-3B85CBEB2E5E}"/>
              </a:ext>
            </a:extLst>
          </p:cNvPr>
          <p:cNvSpPr/>
          <p:nvPr/>
        </p:nvSpPr>
        <p:spPr>
          <a:xfrm>
            <a:off x="939635" y="5791200"/>
            <a:ext cx="8051965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88"/>
          <p:cNvGrpSpPr/>
          <p:nvPr/>
        </p:nvGrpSpPr>
        <p:grpSpPr>
          <a:xfrm>
            <a:off x="685800" y="274765"/>
            <a:ext cx="7848600" cy="1031890"/>
            <a:chOff x="7038412" y="5298115"/>
            <a:chExt cx="3099874" cy="517828"/>
          </a:xfrm>
        </p:grpSpPr>
        <p:grpSp>
          <p:nvGrpSpPr>
            <p:cNvPr id="10" name="组合 89"/>
            <p:cNvGrpSpPr/>
            <p:nvPr/>
          </p:nvGrpSpPr>
          <p:grpSpPr>
            <a:xfrm>
              <a:off x="7038412" y="5298115"/>
              <a:ext cx="3099874" cy="517828"/>
              <a:chOff x="5718131" y="5650928"/>
              <a:chExt cx="4596458" cy="767829"/>
            </a:xfrm>
          </p:grpSpPr>
          <p:sp>
            <p:nvSpPr>
              <p:cNvPr id="13" name="圆角矩形 91"/>
              <p:cNvSpPr/>
              <p:nvPr/>
            </p:nvSpPr>
            <p:spPr>
              <a:xfrm>
                <a:off x="5718131" y="5650928"/>
                <a:ext cx="4596458" cy="767829"/>
              </a:xfrm>
              <a:prstGeom prst="roundRect">
                <a:avLst>
                  <a:gd name="adj" fmla="val 50000"/>
                </a:avLst>
              </a:prstGeom>
              <a:solidFill>
                <a:srgbClr val="F3F3F3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圆角矩形 92"/>
              <p:cNvSpPr/>
              <p:nvPr/>
            </p:nvSpPr>
            <p:spPr>
              <a:xfrm>
                <a:off x="5829672" y="5747159"/>
                <a:ext cx="4373372" cy="57536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2225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effectLst>
                <a:innerShdw blurRad="76200" dist="38100" dir="16200000">
                  <a:prstClr val="black">
                    <a:alpha val="37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9"/>
            <p:cNvSpPr txBox="1"/>
            <p:nvPr/>
          </p:nvSpPr>
          <p:spPr>
            <a:xfrm>
              <a:off x="7752953" y="5433395"/>
              <a:ext cx="146456" cy="15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1240081" y="367781"/>
            <a:ext cx="7027619" cy="683927"/>
          </a:xfrm>
          <a:prstGeom prst="rect">
            <a:avLst/>
          </a:prstGeom>
        </p:spPr>
        <p:txBody>
          <a:bodyPr lIns="91415" tIns="45708" rIns="91415" bIns="45708">
            <a:noAutofit/>
          </a:bodyPr>
          <a:lstStyle>
            <a:lvl1pPr algn="ctr" defTabSz="9141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造字工房悦黑（非商用）常规体" pitchFamily="2" charset="-122"/>
                <a:cs typeface="Times New Roman" pitchFamily="18" charset="0"/>
              </a:rPr>
              <a:t>KHÁM PHÁ - KẾT NỐI KINH NGHIỆM</a:t>
            </a:r>
            <a:endParaRPr lang="zh-CN" altLang="en-US" sz="2800" b="1" dirty="0">
              <a:latin typeface="Times New Roman" pitchFamily="18" charset="0"/>
              <a:ea typeface="造字工房悦黑（非商用）常规体" pitchFamily="2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3" y="1295400"/>
            <a:ext cx="806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NV1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9E2A45E9-79D9-4834-BD46-A98F48B5F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09" t="37340" r="35000" b="17195"/>
          <a:stretch/>
        </p:blipFill>
        <p:spPr>
          <a:xfrm>
            <a:off x="508664" y="1752600"/>
            <a:ext cx="8863936" cy="4038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8062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3A69AC-FA82-0DCA-F1BE-340308FAC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" y="0"/>
            <a:ext cx="9113119" cy="685800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8B5A98E2-22C8-46FF-879F-D6C15A633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46" t="22390" r="14840" b="9461"/>
          <a:stretch/>
        </p:blipFill>
        <p:spPr>
          <a:xfrm>
            <a:off x="76200" y="152400"/>
            <a:ext cx="8915400" cy="5638800"/>
          </a:xfrm>
          <a:prstGeom prst="rect">
            <a:avLst/>
          </a:prstGeom>
        </p:spPr>
      </p:pic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05F7AD18-E255-B03E-51C7-557A6712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7" y="5760016"/>
            <a:ext cx="1302123" cy="1097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2343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153FB2D0-643B-49C3-9C6E-FD3E9D85C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7" t="24814" r="15000" b="8518"/>
          <a:stretch/>
        </p:blipFill>
        <p:spPr>
          <a:xfrm>
            <a:off x="228600" y="381000"/>
            <a:ext cx="8686800" cy="5334000"/>
          </a:xfrm>
          <a:prstGeom prst="rect">
            <a:avLst/>
          </a:prstGeom>
        </p:spPr>
      </p:pic>
      <p:pic>
        <p:nvPicPr>
          <p:cNvPr id="5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05F7AD18-E255-B03E-51C7-557A6712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" y="5683209"/>
            <a:ext cx="1482857" cy="125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mầm non đẹp, hình nền mầm non powerpoint đẹp - QuanTriMang.com">
            <a:extLst>
              <a:ext uri="{FF2B5EF4-FFF2-40B4-BE49-F238E27FC236}">
                <a16:creationId xmlns="" xmlns:a16="http://schemas.microsoft.com/office/drawing/2014/main" id="{60898817-88D4-1D29-289C-3A85883D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219"/>
          <p:cNvSpPr/>
          <p:nvPr/>
        </p:nvSpPr>
        <p:spPr>
          <a:xfrm>
            <a:off x="304800" y="989500"/>
            <a:ext cx="8415771" cy="11441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7056" y="1066800"/>
            <a:ext cx="7875943" cy="1661981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</a:rPr>
              <a:t>。</a:t>
            </a:r>
          </a:p>
        </p:txBody>
      </p:sp>
      <p:sp>
        <p:nvSpPr>
          <p:cNvPr id="7" name="Oval 6"/>
          <p:cNvSpPr/>
          <p:nvPr/>
        </p:nvSpPr>
        <p:spPr>
          <a:xfrm>
            <a:off x="128638" y="2826276"/>
            <a:ext cx="2286000" cy="21793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10"/>
          <p:cNvSpPr/>
          <p:nvPr/>
        </p:nvSpPr>
        <p:spPr>
          <a:xfrm>
            <a:off x="2653313" y="3162815"/>
            <a:ext cx="368252" cy="4910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8085" y="3180682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01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0" name="矩形 212"/>
          <p:cNvSpPr/>
          <p:nvPr/>
        </p:nvSpPr>
        <p:spPr>
          <a:xfrm>
            <a:off x="2644846" y="4247009"/>
            <a:ext cx="368252" cy="491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7652" y="4247009"/>
            <a:ext cx="518708" cy="4462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cs typeface="+mn-ea"/>
              </a:rPr>
              <a:t>02</a:t>
            </a:r>
            <a:endParaRPr lang="zh-CN" altLang="en-US" sz="21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565" y="2977527"/>
            <a:ext cx="5787779" cy="984873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4631" y="4191000"/>
            <a:ext cx="5715939" cy="984873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755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667000" y="1371600"/>
            <a:ext cx="5659341" cy="984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C16A508-8D2E-42D5-9A07-238191ACD360}"/>
              </a:ext>
            </a:extLst>
          </p:cNvPr>
          <p:cNvSpPr txBox="1"/>
          <p:nvPr/>
        </p:nvSpPr>
        <p:spPr>
          <a:xfrm>
            <a:off x="2895600" y="685800"/>
            <a:ext cx="5229934" cy="553986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972A23-62C6-4268-A024-71838067DAFD}"/>
              </a:ext>
            </a:extLst>
          </p:cNvPr>
          <p:cNvSpPr txBox="1"/>
          <p:nvPr/>
        </p:nvSpPr>
        <p:spPr>
          <a:xfrm>
            <a:off x="2667001" y="2514600"/>
            <a:ext cx="5667808" cy="141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75FD4B-6637-4449-910A-38156E9584B0}"/>
              </a:ext>
            </a:extLst>
          </p:cNvPr>
          <p:cNvSpPr txBox="1"/>
          <p:nvPr/>
        </p:nvSpPr>
        <p:spPr>
          <a:xfrm>
            <a:off x="2658533" y="5203460"/>
            <a:ext cx="5667808" cy="984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AB3B5A6-6828-4D62-B4D4-EE4F9978B44A}"/>
              </a:ext>
            </a:extLst>
          </p:cNvPr>
          <p:cNvSpPr txBox="1"/>
          <p:nvPr/>
        </p:nvSpPr>
        <p:spPr>
          <a:xfrm>
            <a:off x="2667000" y="4060460"/>
            <a:ext cx="5667808" cy="984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" y="2133600"/>
            <a:ext cx="2587797" cy="278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79398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5C3C84-BD7A-4984-99BB-C6938EDE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01" y="2743200"/>
            <a:ext cx="2587797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219"/>
          <p:cNvSpPr/>
          <p:nvPr/>
        </p:nvSpPr>
        <p:spPr>
          <a:xfrm>
            <a:off x="304800" y="990600"/>
            <a:ext cx="8415771" cy="11441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lvl="0" algn="ctr" defTabSz="914400">
              <a:defRPr/>
            </a:pP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những</a:t>
            </a:r>
            <a:endParaRPr lang="en-US" sz="2800" b="1" dirty="0" smtClean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20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448&quot;&gt;&lt;property id=&quot;20148&quot; value=&quot;5&quot;/&gt;&lt;property id=&quot;20300&quot; value=&quot;Slide 1&quot;/&gt;&lt;property id=&quot;20307&quot; value=&quot;256&quot;/&gt;&lt;/object&gt;&lt;object type=&quot;3&quot; unique_id=&quot;10449&quot;&gt;&lt;property id=&quot;20148&quot; value=&quot;5&quot;/&gt;&lt;property id=&quot;20300&quot; value=&quot;Slide 2&quot;/&gt;&lt;property id=&quot;20307&quot; value=&quot;257&quot;/&gt;&lt;/object&gt;&lt;object type=&quot;3&quot; unique_id=&quot;10450&quot;&gt;&lt;property id=&quot;20148&quot; value=&quot;5&quot;/&gt;&lt;property id=&quot;20300&quot; value=&quot;Slide 3 - &amp;quot;Công nghệ mang lại sự tiện nghi trong ngôi nhà như thế nào?  Ngôi nhà thông minh là gì và có những đặc điểm nào?&amp;quot;&quot;/&gt;&lt;property id=&quot;20307&quot; value=&quot;258&quot;/&gt;&lt;/object&gt;&lt;object type=&quot;3&quot; unique_id=&quot;10451&quot;&gt;&lt;property id=&quot;20148&quot; value=&quot;5&quot;/&gt;&lt;property id=&quot;20300&quot; value=&quot;Slide 4&quot;/&gt;&lt;property id=&quot;20307&quot; value=&quot;259&quot;/&gt;&lt;/object&gt;&lt;object type=&quot;3&quot; unique_id=&quot;10452&quot;&gt;&lt;property id=&quot;20148&quot; value=&quot;5&quot;/&gt;&lt;property id=&quot;20300&quot; value=&quot;Slide 5&quot;/&gt;&lt;property id=&quot;20307&quot; value=&quot;260&quot;/&gt;&lt;/object&gt;&lt;object type=&quot;3&quot; unique_id=&quot;10453&quot;&gt;&lt;property id=&quot;20148&quot; value=&quot;5&quot;/&gt;&lt;property id=&quot;20300&quot; value=&quot;Slide 6&quot;/&gt;&lt;property id=&quot;20307&quot; value=&quot;261&quot;/&gt;&lt;/object&gt;&lt;object type=&quot;3&quot; unique_id=&quot;10454&quot;&gt;&lt;property id=&quot;20148&quot; value=&quot;5&quot;/&gt;&lt;property id=&quot;20300&quot; value=&quot;Slide 7&quot;/&gt;&lt;property id=&quot;20307&quot; value=&quot;262&quot;/&gt;&lt;/object&gt;&lt;object type=&quot;3&quot; unique_id=&quot;10455&quot;&gt;&lt;property id=&quot;20148&quot; value=&quot;5&quot;/&gt;&lt;property id=&quot;20300&quot; value=&quot;Slide 8&quot;/&gt;&lt;property id=&quot;20307&quot; value=&quot;263&quot;/&gt;&lt;/object&gt;&lt;object type=&quot;3&quot; unique_id=&quot;10456&quot;&gt;&lt;property id=&quot;20148&quot; value=&quot;5&quot;/&gt;&lt;property id=&quot;20300&quot; value=&quot;Slide 9&quot;/&gt;&lt;property id=&quot;20307&quot; value=&quot;264&quot;/&gt;&lt;/object&gt;&lt;object type=&quot;3&quot; unique_id=&quot;10457&quot;&gt;&lt;property id=&quot;20148&quot; value=&quot;5&quot;/&gt;&lt;property id=&quot;20300&quot; value=&quot;Slide 10&quot;/&gt;&lt;property id=&quot;20307&quot; value=&quot;265&quot;/&gt;&lt;/object&gt;&lt;object type=&quot;3&quot; unique_id=&quot;10458&quot;&gt;&lt;property id=&quot;20148&quot; value=&quot;5&quot;/&gt;&lt;property id=&quot;20300&quot; value=&quot;Slide 11&quot;/&gt;&lt;property id=&quot;20307&quot; value=&quot;266&quot;/&gt;&lt;/object&gt;&lt;object type=&quot;3&quot; unique_id=&quot;10459&quot;&gt;&lt;property id=&quot;20148&quot; value=&quot;5&quot;/&gt;&lt;property id=&quot;20300&quot; value=&quot;Slide 12&quot;/&gt;&lt;property id=&quot;20307&quot; value=&quot;267&quot;/&gt;&lt;/object&gt;&lt;object type=&quot;3&quot; unique_id=&quot;10460&quot;&gt;&lt;property id=&quot;20148&quot; value=&quot;5&quot;/&gt;&lt;property id=&quot;20300&quot; value=&quot;Slide 13&quot;/&gt;&lt;property id=&quot;20307&quot; value=&quot;268&quot;/&gt;&lt;/object&gt;&lt;object type=&quot;3&quot; unique_id=&quot;10461&quot;&gt;&lt;property id=&quot;20148&quot; value=&quot;5&quot;/&gt;&lt;property id=&quot;20300&quot; value=&quot;Slide 14&quot;/&gt;&lt;property id=&quot;20307&quot; value=&quot;269&quot;/&gt;&lt;/object&gt;&lt;object type=&quot;3&quot; unique_id=&quot;10462&quot;&gt;&lt;property id=&quot;20148&quot; value=&quot;5&quot;/&gt;&lt;property id=&quot;20300&quot; value=&quot;Slide 15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6898</TotalTime>
  <Words>646</Words>
  <Application>Microsoft Office PowerPoint</Application>
  <PresentationFormat>On-screen Show (4:3)</PresentationFormat>
  <Paragraphs>88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Droplet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98</cp:revision>
  <dcterms:created xsi:type="dcterms:W3CDTF">2008-09-14T08:39:34Z</dcterms:created>
  <dcterms:modified xsi:type="dcterms:W3CDTF">2025-11-09T03:34:52Z</dcterms:modified>
</cp:coreProperties>
</file>