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39"/>
  </p:notesMasterIdLst>
  <p:sldIdLst>
    <p:sldId id="256" r:id="rId8"/>
    <p:sldId id="258" r:id="rId9"/>
    <p:sldId id="260" r:id="rId10"/>
    <p:sldId id="261" r:id="rId11"/>
    <p:sldId id="262" r:id="rId12"/>
    <p:sldId id="263" r:id="rId13"/>
    <p:sldId id="264" r:id="rId14"/>
    <p:sldId id="265" r:id="rId15"/>
    <p:sldId id="266" r:id="rId16"/>
    <p:sldId id="270" r:id="rId17"/>
    <p:sldId id="269" r:id="rId18"/>
    <p:sldId id="271" r:id="rId19"/>
    <p:sldId id="267" r:id="rId20"/>
    <p:sldId id="272" r:id="rId21"/>
    <p:sldId id="273" r:id="rId22"/>
    <p:sldId id="275" r:id="rId23"/>
    <p:sldId id="282" r:id="rId24"/>
    <p:sldId id="274" r:id="rId25"/>
    <p:sldId id="276" r:id="rId26"/>
    <p:sldId id="268" r:id="rId27"/>
    <p:sldId id="281" r:id="rId28"/>
    <p:sldId id="277" r:id="rId29"/>
    <p:sldId id="278" r:id="rId30"/>
    <p:sldId id="283" r:id="rId31"/>
    <p:sldId id="284" r:id="rId32"/>
    <p:sldId id="279" r:id="rId33"/>
    <p:sldId id="286" r:id="rId34"/>
    <p:sldId id="280" r:id="rId35"/>
    <p:sldId id="285" r:id="rId36"/>
    <p:sldId id="288"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pt>
    <dgm:pt modelId="{36F53F5C-17A9-4647-96B1-98E4344BE71E}" type="pres">
      <dgm:prSet presAssocID="{9C74ADF9-2DD9-46AC-A125-AC1DC4C7D507}" presName="connTx" presStyleLbl="parChTrans1D2" presStyleIdx="0" presStyleCnt="2"/>
      <dgm:spPr/>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pt>
    <dgm:pt modelId="{FA9AB8F4-B890-4BB0-9A3F-374E4D02E0C5}" type="pres">
      <dgm:prSet presAssocID="{61058A23-3ABF-44A1-BCC2-D2C7CA9C3014}" presName="connTx" presStyleLbl="parChTrans1D3" presStyleIdx="0" presStyleCnt="3"/>
      <dgm:spPr/>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pt>
    <dgm:pt modelId="{E29E9294-595E-4AF6-9352-91D9A3320FCA}" type="pres">
      <dgm:prSet presAssocID="{3F286DDC-0895-4769-8AB5-37367051697D}" presName="connTx" presStyleLbl="parChTrans1D3" presStyleIdx="1" presStyleCnt="3"/>
      <dgm:spPr/>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pt>
    <dgm:pt modelId="{9B35375A-55C1-4DC8-83AD-EDA5470D5019}" type="pres">
      <dgm:prSet presAssocID="{64AAB437-3937-4E32-9055-2926C844C448}" presName="connTx" presStyleLbl="parChTrans1D2" presStyleIdx="1" presStyleCnt="2"/>
      <dgm:spPr/>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pt>
    <dgm:pt modelId="{4320BEDC-69A3-4FA2-B21D-89691033A849}" type="pres">
      <dgm:prSet presAssocID="{22432FDD-33A6-4F43-A512-A5C7D6CCC379}" presName="connTx" presStyleLbl="parChTrans1D3" presStyleIdx="2" presStyleCnt="3"/>
      <dgm:spPr/>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pt>
    <dgm:pt modelId="{DF122F17-182E-428B-ADFF-45347E0155DC}" type="pres">
      <dgm:prSet presAssocID="{8ECACE37-8635-48E7-A985-112802DCDD8C}" presName="level3hierChild" presStyleCnt="0"/>
      <dgm:spPr/>
    </dgm:pt>
  </dgm:ptLst>
  <dgm:cxnLst>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D34B672F-0113-4013-BC74-24F3AF14419F}" type="presOf" srcId="{22432FDD-33A6-4F43-A512-A5C7D6CCC379}" destId="{4320BEDC-69A3-4FA2-B21D-89691033A84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95949045-F648-4B79-A03F-92986182400F}" type="presOf" srcId="{9C74ADF9-2DD9-46AC-A125-AC1DC4C7D507}" destId="{610CF16A-B8A9-4A21-9DBF-8D854D032A3F}"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40631B85-CA19-4A2A-A33B-21AB484E217A}" type="presOf" srcId="{8ECACE37-8635-48E7-A985-112802DCDD8C}" destId="{AB3D1A36-76FF-406A-927D-A5E017670220}"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36199EAC-7ED7-440F-8882-099072990E5F}" srcId="{3CFDA786-D5BC-4423-A8B5-653143F9620E}" destId="{6D163F9D-E402-4443-AD38-00B729D2DA47}" srcOrd="0" destOrd="0" parTransId="{61058A23-3ABF-44A1-BCC2-D2C7CA9C3014}" sibTransId="{08DDFC6B-3B90-4BDE-BB4C-5F9A18F0C564}"/>
    <dgm:cxn modelId="{A874B7B9-1203-4F4D-9815-DC79BEC4E521}" srcId="{309F6333-87D6-490D-89F1-62124EACE0DB}" destId="{350EBE0B-AA7D-495C-9DA0-82146FFC7771}" srcOrd="0" destOrd="0" parTransId="{4AC4C937-F381-4583-ACB9-4876F613623F}" sibTransId="{582B13F4-824E-4ABF-B49C-938D8CEBFEA1}"/>
    <dgm:cxn modelId="{01A918C1-D646-4A7B-BAF7-A66BCB3CCDDA}" type="presOf" srcId="{61058A23-3ABF-44A1-BCC2-D2C7CA9C3014}" destId="{29403453-C18F-4EF6-9E5B-DE982CF4C8AC}" srcOrd="0" destOrd="0" presId="urn:microsoft.com/office/officeart/2005/8/layout/hierarchy2"/>
    <dgm:cxn modelId="{725E14C8-5659-4A2B-9FD0-3D4340B906CA}" type="presOf" srcId="{6D163F9D-E402-4443-AD38-00B729D2DA47}" destId="{DF22C657-F08C-4462-8145-19D56803EC86}"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55C492F5-AA11-489A-A31A-8504CBD1D2EC}" type="presOf" srcId="{3F286DDC-0895-4769-8AB5-37367051697D}" destId="{338B575B-A088-4807-AAE6-020FF89F1065}"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6</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14</a:t>
            </a:fld>
            <a:endParaRPr lang="en-US">
              <a:solidFill>
                <a:prstClr val="black"/>
              </a:solidFill>
              <a:latin typeface="Calibri"/>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34F99B-A5AD-44BD-B1ED-DC46F596C628}"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4F99B-A5AD-44BD-B1ED-DC46F596C628}"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11/4/2025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11/4/2025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11/4/2025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11/4/2025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11/4/2025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11/4/2025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11/4/2025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11/4/2025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11/4/2025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11/4/2025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11/4/2025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11/4/2025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11/4/2025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11/4/2025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11/4/2025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11/4/2025</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11/4/2025</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7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a:solidFill>
                  <a:srgbClr val="000000"/>
                </a:solidFill>
                <a:effectLst/>
                <a:latin typeface="Times New Roman"/>
                <a:ea typeface="Times New Roman"/>
                <a:cs typeface="Times New Roman"/>
              </a:rPr>
              <a:t>BÀI </a:t>
            </a:r>
            <a:r>
              <a:rPr lang="en-US" sz="2800" b="1" cap="all" dirty="0">
                <a:solidFill>
                  <a:srgbClr val="000000"/>
                </a:solidFill>
                <a:effectLst/>
                <a:latin typeface="Times New Roman"/>
                <a:ea typeface="Times New Roman"/>
                <a:cs typeface="Times New Roman"/>
              </a:rPr>
              <a:t>3:</a:t>
            </a:r>
            <a:endParaRPr lang="en-US" sz="2800" dirty="0">
              <a:effectLst/>
              <a:latin typeface="Calibri"/>
              <a:ea typeface="Calibri"/>
              <a:cs typeface="Times New Roman"/>
            </a:endParaRPr>
          </a:p>
          <a:p>
            <a:pPr algn="ctr">
              <a:lnSpc>
                <a:spcPct val="115000"/>
              </a:lnSpc>
              <a:spcAft>
                <a:spcPts val="0"/>
              </a:spcAft>
            </a:pPr>
            <a:r>
              <a:rPr lang="en-US" sz="2800" b="1" dirty="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a:solidFill>
                  <a:srgbClr val="000000"/>
                </a:solidFill>
                <a:effectLst/>
                <a:latin typeface="Times New Roman"/>
                <a:ea typeface="Times New Roman"/>
                <a:cs typeface="Times New Roman"/>
              </a:rPr>
              <a:t>Tình</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yêu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thương</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là</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câu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trả</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lời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cho</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mọi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thứ</a:t>
            </a:r>
            <a:endParaRPr lang="en-US" sz="2800" dirty="0">
              <a:effectLst/>
              <a:latin typeface="Calibri"/>
              <a:ea typeface="Calibri"/>
              <a:cs typeface="Times New Roman"/>
            </a:endParaRPr>
          </a:p>
          <a:p>
            <a:pPr algn="r">
              <a:lnSpc>
                <a:spcPct val="115000"/>
              </a:lnSpc>
              <a:spcAft>
                <a:spcPts val="0"/>
              </a:spcAft>
            </a:pPr>
            <a:r>
              <a:rPr lang="en-US" sz="2800" b="1" dirty="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
        <p:nvSpPr>
          <p:cNvPr id="6" name="TextBox 5"/>
          <p:cNvSpPr txBox="1"/>
          <p:nvPr/>
        </p:nvSpPr>
        <p:spPr>
          <a:xfrm>
            <a:off x="827584" y="4221088"/>
            <a:ext cx="7560840" cy="954107"/>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GV: </a:t>
            </a:r>
            <a:r>
              <a:rPr lang="en-US" sz="2800" dirty="0" err="1">
                <a:solidFill>
                  <a:srgbClr val="FF0000"/>
                </a:solidFill>
                <a:latin typeface="Times New Roman" panose="02020603050405020304" pitchFamily="18" charset="0"/>
                <a:cs typeface="Times New Roman" panose="02020603050405020304" pitchFamily="18" charset="0"/>
              </a:rPr>
              <a:t>Vũ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Thị</a:t>
            </a:r>
            <a:r>
              <a:rPr lang="en-US" sz="2800" dirty="0">
                <a:solidFill>
                  <a:srgbClr val="FF0000"/>
                </a:solidFill>
                <a:latin typeface="Times New Roman" panose="02020603050405020304" pitchFamily="18" charset="0"/>
                <a:cs typeface="Times New Roman" panose="02020603050405020304" pitchFamily="18" charset="0"/>
              </a:rPr>
              <a:t> Minh Thu </a:t>
            </a:r>
          </a:p>
          <a:p>
            <a:pPr algn="ct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THCS </a:t>
            </a:r>
            <a:r>
              <a:rPr lang="en-US" sz="2800" dirty="0" err="1">
                <a:solidFill>
                  <a:srgbClr val="FF0000"/>
                </a:solidFill>
                <a:latin typeface="Times New Roman" panose="02020603050405020304" pitchFamily="18" charset="0"/>
                <a:cs typeface="Times New Roman" panose="02020603050405020304" pitchFamily="18" charset="0"/>
              </a:rPr>
              <a: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6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553387"/>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b. </a:t>
              </a:r>
              <a:r>
                <a:rPr lang="en-US" sz="2800" b="1" dirty="0" err="1">
                  <a:solidFill>
                    <a:sysClr val="window" lastClr="FFFFFF"/>
                  </a:solidFill>
                  <a:latin typeface="Times New Roman" panose="02020603050405020304" pitchFamily="18" charset="0"/>
                  <a:cs typeface="Times New Roman" panose="02020603050405020304" pitchFamily="18" charset="0"/>
                </a:rPr>
                <a:t>Tìm</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hiểu</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738664"/>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5" y="711860"/>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Bố</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nói</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tôi</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cái</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mũi</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tuyệt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nhất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thế</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giới</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Những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trò</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ch</a:t>
              </a:r>
              <a:r>
                <a:rPr lang="vi-VN" sz="2400" dirty="0">
                  <a:solidFill>
                    <a:srgbClr val="000000"/>
                  </a:solidFill>
                  <a:latin typeface="Times New Roman"/>
                  <a:ea typeface="Times New Roman"/>
                  <a:cs typeface="Times New Roman"/>
                </a:rPr>
                <a:t>ơ</a:t>
              </a:r>
              <a:r>
                <a:rPr lang="en-US" sz="2400" dirty="0" err="1">
                  <a:solidFill>
                    <a:srgbClr val="000000"/>
                  </a:solidFill>
                  <a:latin typeface="Times New Roman"/>
                  <a:ea typeface="Times New Roman"/>
                  <a:cs typeface="Times New Roman"/>
                </a:rPr>
                <a:t>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và</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học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mà</a:t>
              </a:r>
              <a:r>
                <a:rPr lang="en-US" sz="2400" dirty="0">
                  <a:solidFill>
                    <a:srgbClr val="000000"/>
                  </a:solidFill>
                  <a:latin typeface="Times New Roman"/>
                  <a:ea typeface="Times New Roman"/>
                  <a:cs typeface="Times New Roman"/>
                </a:rPr>
                <a:t> ng</a:t>
              </a:r>
              <a:r>
                <a:rPr lang="vi-VN" sz="2400" dirty="0">
                  <a:solidFill>
                    <a:srgbClr val="000000"/>
                  </a:solidFill>
                  <a:latin typeface="Times New Roman"/>
                  <a:ea typeface="Times New Roman"/>
                  <a:cs typeface="Times New Roman"/>
                </a:rPr>
                <a:t>ư</a:t>
              </a:r>
              <a:r>
                <a:rPr lang="en-US" sz="2400" dirty="0" err="1">
                  <a:solidFill>
                    <a:srgbClr val="000000"/>
                  </a:solidFill>
                  <a:latin typeface="Times New Roman"/>
                  <a:ea typeface="Times New Roman"/>
                  <a:cs typeface="Times New Roman"/>
                </a:rPr>
                <a:t>ời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con.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Trải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nghiệm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vừa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nhắm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mắt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vừa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mở</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cửa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sổ</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điều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bí</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mật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vật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1" y="1601108"/>
            <a:ext cx="9036495" cy="3254865"/>
          </a:xfrm>
          <a:prstGeom prst="rect">
            <a:avLst/>
          </a:prstGeom>
          <a:solidFill>
            <a:schemeClr val="bg1"/>
          </a:solidFill>
        </p:spPr>
        <p:txBody>
          <a:bodyPr wrap="square" rtlCol="0">
            <a:spAutoFit/>
          </a:bodyPr>
          <a:lstStyle/>
          <a:p>
            <a:pPr marL="457200" indent="-457200" algn="just">
              <a:lnSpc>
                <a:spcPct val="150000"/>
              </a:lnSpc>
              <a:spcAft>
                <a:spcPts val="0"/>
              </a:spcAft>
              <a:buFontTx/>
              <a:buChar char="-"/>
            </a:pPr>
            <a:r>
              <a:rPr lang="en-US" sz="2800" dirty="0" err="1">
                <a:latin typeface="Times New Roman"/>
                <a:ea typeface="Times New Roman"/>
                <a:cs typeface="Times New Roman"/>
              </a:rPr>
              <a:t>Nhóm</a:t>
            </a:r>
            <a:r>
              <a:rPr lang="en-US" sz="2800" dirty="0">
                <a:latin typeface="Times New Roman"/>
                <a:ea typeface="Times New Roman"/>
                <a:cs typeface="Times New Roman"/>
              </a:rPr>
              <a:t> 1,3,4: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Nhóm</a:t>
            </a:r>
            <a:r>
              <a:rPr lang="en-US" sz="2800" dirty="0">
                <a:latin typeface="Times New Roman"/>
                <a:ea typeface="Times New Roman"/>
                <a:cs typeface="Times New Roman"/>
              </a:rPr>
              <a:t> 4,5,6: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xét</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tính</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Nghệ</a:t>
            </a:r>
            <a:r>
              <a:rPr lang="en-US" sz="2800" dirty="0">
                <a:latin typeface="Times New Roman"/>
                <a:ea typeface="Times New Roman"/>
                <a:cs typeface="Times New Roman"/>
              </a:rPr>
              <a:t> </a:t>
            </a:r>
            <a:r>
              <a:rPr lang="en-US" sz="2800" dirty="0" err="1">
                <a:latin typeface="Times New Roman"/>
                <a:ea typeface="Times New Roman"/>
                <a:cs typeface="Times New Roman"/>
              </a:rPr>
              <a:t>thuật</a:t>
            </a:r>
            <a:r>
              <a:rPr lang="en-US" sz="2800" dirty="0">
                <a:latin typeface="Times New Roman"/>
                <a:ea typeface="Times New Roman"/>
                <a:cs typeface="Times New Roman"/>
              </a:rPr>
              <a:t> </a:t>
            </a:r>
            <a:r>
              <a:rPr lang="en-US" sz="2800" dirty="0" err="1">
                <a:latin typeface="Times New Roman"/>
                <a:ea typeface="Times New Roman"/>
                <a:cs typeface="Times New Roman"/>
              </a:rPr>
              <a:t>xây</a:t>
            </a:r>
            <a:r>
              <a:rPr lang="en-US" sz="2800" dirty="0">
                <a:latin typeface="Times New Roman"/>
                <a:ea typeface="Times New Roman"/>
                <a:cs typeface="Times New Roman"/>
              </a:rPr>
              <a:t> </a:t>
            </a:r>
            <a:r>
              <a:rPr lang="en-US" sz="2800" dirty="0" err="1">
                <a:latin typeface="Times New Roman"/>
                <a:ea typeface="Times New Roman"/>
                <a:cs typeface="Times New Roman"/>
              </a:rPr>
              <a:t>dựng</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ừa nhắm mắ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Có</a:t>
            </a:r>
            <a:r>
              <a:rPr lang="en-US" b="1" dirty="0">
                <a:latin typeface="Times New Roman"/>
                <a:ea typeface="Times New Roman"/>
                <a:cs typeface="Times New Roman"/>
              </a:rPr>
              <a:t> </a:t>
            </a:r>
            <a:r>
              <a:rPr lang="en-US" b="1" dirty="0" err="1">
                <a:latin typeface="Times New Roman"/>
                <a:ea typeface="Times New Roman"/>
                <a:cs typeface="Times New Roman"/>
              </a:rPr>
              <a:t>cách</a:t>
            </a:r>
            <a:r>
              <a:rPr lang="en-US" b="1" dirty="0">
                <a:latin typeface="Times New Roman"/>
                <a:ea typeface="Times New Roman"/>
                <a:cs typeface="Times New Roman"/>
              </a:rPr>
              <a:t> </a:t>
            </a:r>
            <a:r>
              <a:rPr lang="en-US" b="1" dirty="0" err="1">
                <a:latin typeface="Times New Roman"/>
                <a:ea typeface="Times New Roman"/>
                <a:cs typeface="Times New Roman"/>
              </a:rPr>
              <a:t>nhìn</a:t>
            </a:r>
            <a:r>
              <a:rPr lang="en-US" b="1" dirty="0">
                <a:latin typeface="Times New Roman"/>
                <a:ea typeface="Times New Roman"/>
                <a:cs typeface="Times New Roman"/>
              </a:rPr>
              <a:t> </a:t>
            </a:r>
            <a:r>
              <a:rPr lang="en-US" b="1" dirty="0" err="1">
                <a:latin typeface="Times New Roman"/>
                <a:ea typeface="Times New Roman"/>
                <a:cs typeface="Times New Roman"/>
              </a:rPr>
              <a:t>đặc</a:t>
            </a:r>
            <a:r>
              <a:rPr lang="en-US" b="1" dirty="0">
                <a:latin typeface="Times New Roman"/>
                <a:ea typeface="Times New Roman"/>
                <a:cs typeface="Times New Roman"/>
              </a:rPr>
              <a:t> </a:t>
            </a:r>
            <a:r>
              <a:rPr lang="en-US" b="1" dirty="0" err="1">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a:effectLst/>
                <a:latin typeface="Times New Roman"/>
                <a:ea typeface="Calibri"/>
                <a:cs typeface="Times New Roman"/>
              </a:rPr>
              <a:t>Chú</a:t>
            </a:r>
            <a:r>
              <a:rPr lang="en-US" sz="2000" dirty="0">
                <a:effectLst/>
                <a:latin typeface="Times New Roman"/>
                <a:ea typeface="Calibri"/>
                <a:cs typeface="Times New Roman"/>
              </a:rPr>
              <a:t> </a:t>
            </a:r>
            <a:r>
              <a:rPr lang="en-US" sz="2000" dirty="0" err="1">
                <a:effectLst/>
                <a:latin typeface="Times New Roman"/>
                <a:ea typeface="Calibri"/>
                <a:cs typeface="Times New Roman"/>
              </a:rPr>
              <a:t>hùng</a:t>
            </a:r>
            <a:r>
              <a:rPr lang="en-US" sz="2000" dirty="0">
                <a:effectLst/>
                <a:latin typeface="Times New Roman"/>
                <a:ea typeface="Calibri"/>
                <a:cs typeface="Times New Roman"/>
              </a:rPr>
              <a:t> </a:t>
            </a:r>
            <a:r>
              <a:rPr lang="en-US" sz="2000" dirty="0" err="1">
                <a:effectLst/>
                <a:latin typeface="Times New Roman"/>
                <a:ea typeface="Calibri"/>
                <a:cs typeface="Times New Roman"/>
              </a:rPr>
              <a:t>nói</a:t>
            </a:r>
            <a:r>
              <a:rPr lang="en-US" sz="2000" dirty="0">
                <a:effectLst/>
                <a:latin typeface="Times New Roman"/>
                <a:ea typeface="Calibri"/>
                <a:cs typeface="Times New Roman"/>
              </a:rPr>
              <a:t>: </a:t>
            </a:r>
            <a:r>
              <a:rPr lang="en-US" sz="2000" dirty="0" err="1">
                <a:effectLst/>
                <a:latin typeface="Times New Roman"/>
                <a:ea typeface="Calibri"/>
                <a:cs typeface="Times New Roman"/>
              </a:rPr>
              <a:t>Thật</a:t>
            </a:r>
            <a:r>
              <a:rPr lang="en-US" sz="2000" dirty="0">
                <a:effectLst/>
                <a:latin typeface="Times New Roman"/>
                <a:ea typeface="Calibri"/>
                <a:cs typeface="Times New Roman"/>
              </a:rPr>
              <a:t> </a:t>
            </a:r>
            <a:r>
              <a:rPr lang="en-US" sz="2000" dirty="0" err="1">
                <a:effectLst/>
                <a:latin typeface="Times New Roman"/>
                <a:ea typeface="Calibri"/>
                <a:cs typeface="Times New Roman"/>
              </a:rPr>
              <a:t>không</a:t>
            </a:r>
            <a:r>
              <a:rPr lang="en-US" sz="2000" dirty="0">
                <a:effectLst/>
                <a:latin typeface="Times New Roman"/>
                <a:ea typeface="Calibri"/>
                <a:cs typeface="Times New Roman"/>
              </a:rPr>
              <a:t> </a:t>
            </a:r>
            <a:r>
              <a:rPr lang="en-US" sz="2000" dirty="0" err="1">
                <a:effectLst/>
                <a:latin typeface="Times New Roman"/>
                <a:ea typeface="Calibri"/>
                <a:cs typeface="Times New Roman"/>
              </a:rPr>
              <a:t>thể</a:t>
            </a:r>
            <a:r>
              <a:rPr lang="en-US" sz="2000" dirty="0">
                <a:effectLst/>
                <a:latin typeface="Times New Roman"/>
                <a:ea typeface="Calibri"/>
                <a:cs typeface="Times New Roman"/>
              </a:rPr>
              <a:t> tin </a:t>
            </a:r>
            <a:r>
              <a:rPr lang="en-US" sz="2000" dirty="0" err="1">
                <a:effectLst/>
                <a:latin typeface="Times New Roman"/>
                <a:ea typeface="Calibri"/>
                <a:cs typeface="Times New Roman"/>
              </a:rPr>
              <a:t>nổi</a:t>
            </a:r>
            <a:r>
              <a:rPr lang="en-US" sz="2000" dirty="0">
                <a:effectLst/>
                <a:latin typeface="Times New Roman"/>
                <a:ea typeface="Calibri"/>
                <a:cs typeface="Times New Roman"/>
              </a:rPr>
              <a:t>, </a:t>
            </a:r>
            <a:r>
              <a:rPr lang="en-US" sz="2000" dirty="0" err="1">
                <a:effectLst/>
                <a:latin typeface="Times New Roman"/>
                <a:ea typeface="Calibri"/>
                <a:cs typeface="Times New Roman"/>
              </a:rPr>
              <a:t>cháu</a:t>
            </a:r>
            <a:r>
              <a:rPr lang="en-US" sz="2000" dirty="0">
                <a:effectLst/>
                <a:latin typeface="Times New Roman"/>
                <a:ea typeface="Calibri"/>
                <a:cs typeface="Times New Roman"/>
              </a:rPr>
              <a:t> </a:t>
            </a:r>
            <a:r>
              <a:rPr lang="en-US" sz="2000" dirty="0" err="1">
                <a:effectLst/>
                <a:latin typeface="Times New Roman"/>
                <a:ea typeface="Calibri"/>
                <a:cs typeface="Times New Roman"/>
              </a:rPr>
              <a:t>có</a:t>
            </a:r>
            <a:r>
              <a:rPr lang="en-US" sz="2000" dirty="0">
                <a:effectLst/>
                <a:latin typeface="Times New Roman"/>
                <a:ea typeface="Calibri"/>
                <a:cs typeface="Times New Roman"/>
              </a:rPr>
              <a:t> con </a:t>
            </a:r>
            <a:r>
              <a:rPr lang="en-US" sz="2000" dirty="0" err="1">
                <a:effectLst/>
                <a:latin typeface="Times New Roman"/>
                <a:ea typeface="Calibri"/>
                <a:cs typeface="Times New Roman"/>
              </a:rPr>
              <a:t>mắt</a:t>
            </a:r>
            <a:r>
              <a:rPr lang="en-US" sz="2000" dirty="0">
                <a:effectLst/>
                <a:latin typeface="Times New Roman"/>
                <a:ea typeface="Calibri"/>
                <a:cs typeface="Times New Roman"/>
              </a:rPr>
              <a:t> </a:t>
            </a:r>
            <a:r>
              <a:rPr lang="en-US" sz="2000" dirty="0" err="1">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a:latin typeface="Times New Roman"/>
                <a:ea typeface="Times New Roman"/>
                <a:cs typeface="Times New Roman"/>
              </a:rPr>
              <a:t>Có</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nhìn</a:t>
            </a:r>
            <a:r>
              <a:rPr lang="en-US" sz="2400" b="1" dirty="0">
                <a:latin typeface="Times New Roman"/>
                <a:ea typeface="Times New Roman"/>
                <a:cs typeface="Times New Roman"/>
              </a:rPr>
              <a:t> </a:t>
            </a:r>
            <a:r>
              <a:rPr lang="en-US" sz="2400" b="1" dirty="0" err="1">
                <a:latin typeface="Times New Roman"/>
                <a:ea typeface="Times New Roman"/>
                <a:cs typeface="Times New Roman"/>
              </a:rPr>
              <a:t>đặc</a:t>
            </a:r>
            <a:r>
              <a:rPr lang="en-US" sz="2400" b="1" dirty="0">
                <a:latin typeface="Times New Roman"/>
                <a:ea typeface="Times New Roman"/>
                <a:cs typeface="Times New Roman"/>
              </a:rPr>
              <a:t> </a:t>
            </a:r>
            <a:r>
              <a:rPr lang="en-US" sz="2400" b="1" dirty="0" err="1">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4817251"/>
              </p:ext>
            </p:extLst>
          </p:nvPr>
        </p:nvGraphicFramePr>
        <p:xfrm>
          <a:off x="899592" y="2276872"/>
          <a:ext cx="7776864" cy="4464496"/>
        </p:xfrm>
        <a:graphic>
          <a:graphicData uri="http://schemas.openxmlformats.org/drawingml/2006/table">
            <a:tbl>
              <a:tblPr firstRow="1" firstCol="1" bandRow="1"/>
              <a:tblGrid>
                <a:gridCol w="3708048">
                  <a:extLst>
                    <a:ext uri="{9D8B030D-6E8A-4147-A177-3AD203B41FA5}">
                      <a16:colId xmlns:a16="http://schemas.microsoft.com/office/drawing/2014/main" val="20000"/>
                    </a:ext>
                  </a:extLst>
                </a:gridCol>
                <a:gridCol w="4068816">
                  <a:extLst>
                    <a:ext uri="{9D8B030D-6E8A-4147-A177-3AD203B41FA5}">
                      <a16:colId xmlns:a16="http://schemas.microsoft.com/office/drawing/2014/main" val="20001"/>
                    </a:ext>
                  </a:extLst>
                </a:gridCol>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Tí</a:t>
                      </a: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971601" y="3284995"/>
            <a:ext cx="3600400" cy="2895473"/>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000" dirty="0" err="1">
                <a:latin typeface="Times New Roman" panose="02020603050405020304" pitchFamily="18" charset="0"/>
                <a:ea typeface="Times New Roman"/>
                <a:cs typeface="Times New Roman" panose="02020603050405020304" pitchFamily="18" charset="0"/>
              </a:rPr>
              <a:t>Luôn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tỏ</a:t>
            </a:r>
            <a:r>
              <a:rPr lang="en-US" sz="2000" dirty="0">
                <a:latin typeface="Times New Roman" panose="02020603050405020304" pitchFamily="18" charset="0"/>
                <a:ea typeface="Times New Roman"/>
                <a:cs typeface="Times New Roman" panose="02020603050405020304" pitchFamily="18" charset="0"/>
              </a:rPr>
              <a:t> ra </a:t>
            </a:r>
            <a:r>
              <a:rPr lang="en-US" sz="2000" dirty="0" err="1">
                <a:latin typeface="Times New Roman" panose="02020603050405020304" pitchFamily="18" charset="0"/>
                <a:ea typeface="Times New Roman"/>
                <a:cs typeface="Times New Roman" panose="02020603050405020304" pitchFamily="18" charset="0"/>
              </a:rPr>
              <a:t>hào</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hứng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thích</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thú</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với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những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công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việc</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trò</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chơi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cùng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bố</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đón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nhận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những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cử</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chỉ</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chăm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sóc</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của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bố</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với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lòng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biết</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ơn</a:t>
            </a:r>
            <a:endParaRPr lang="en-US" sz="20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000" dirty="0" err="1">
                <a:latin typeface="Times New Roman" panose="02020603050405020304" pitchFamily="18" charset="0"/>
                <a:ea typeface="Times New Roman"/>
                <a:cs typeface="Times New Roman" panose="02020603050405020304" pitchFamily="18" charset="0"/>
              </a:rPr>
              <a:t>Tôi</a:t>
            </a:r>
            <a:r>
              <a:rPr lang="en-US" sz="2000" dirty="0">
                <a:latin typeface="Times New Roman" panose="02020603050405020304" pitchFamily="18" charset="0"/>
                <a:ea typeface="Times New Roman"/>
                <a:cs typeface="Times New Roman" panose="02020603050405020304" pitchFamily="18" charset="0"/>
              </a:rPr>
              <a:t> tin </a:t>
            </a:r>
            <a:r>
              <a:rPr lang="en-US" sz="2000" dirty="0" err="1">
                <a:latin typeface="Times New Roman" panose="02020603050405020304" pitchFamily="18" charset="0"/>
                <a:ea typeface="Times New Roman"/>
                <a:cs typeface="Times New Roman" panose="02020603050405020304" pitchFamily="18" charset="0"/>
              </a:rPr>
              <a:t>bố</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Tôi</a:t>
            </a:r>
            <a:r>
              <a:rPr lang="en-US" sz="2000" dirty="0">
                <a:latin typeface="Times New Roman" panose="02020603050405020304" pitchFamily="18" charset="0"/>
                <a:ea typeface="Times New Roman"/>
                <a:cs typeface="Times New Roman" panose="02020603050405020304" pitchFamily="18" charset="0"/>
              </a:rPr>
              <a:t> hay </a:t>
            </a:r>
            <a:r>
              <a:rPr lang="en-US" sz="2000" dirty="0" err="1">
                <a:latin typeface="Times New Roman" panose="02020603050405020304" pitchFamily="18" charset="0"/>
                <a:ea typeface="Times New Roman"/>
                <a:cs typeface="Times New Roman" panose="02020603050405020304" pitchFamily="18" charset="0"/>
              </a:rPr>
              <a:t>gọi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tên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bố</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chỉ</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để</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nghe</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âm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thanh</a:t>
            </a:r>
            <a:r>
              <a:rPr lang="en-US" sz="2000" dirty="0">
                <a:latin typeface="Times New Roman" panose="02020603050405020304" pitchFamily="18" charset="0"/>
                <a:ea typeface="Times New Roman"/>
                <a:cs typeface="Times New Roman" panose="02020603050405020304" pitchFamily="18" charset="0"/>
              </a:rPr>
              <a:t>.</a:t>
            </a:r>
            <a:endParaRPr lang="en-US" sz="20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000" dirty="0" err="1">
                <a:latin typeface="Times New Roman" panose="02020603050405020304" pitchFamily="18" charset="0"/>
                <a:ea typeface="Times New Roman"/>
                <a:cs typeface="Times New Roman" panose="02020603050405020304" pitchFamily="18" charset="0"/>
              </a:rPr>
              <a:t>Bố</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là</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món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quà</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bự</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nhất</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của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tôi</a:t>
            </a:r>
            <a:endParaRPr lang="en-US" sz="20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a:solidFill>
                  <a:srgbClr val="000000"/>
                </a:solidFill>
                <a:latin typeface="Times New Roman"/>
                <a:ea typeface="Calibri"/>
                <a:cs typeface="Times New Roman"/>
              </a:rPr>
              <a:t>m 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9672" y="476672"/>
            <a:ext cx="5976664" cy="11849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a:solidFill>
                  <a:prstClr val="black"/>
                </a:solidFill>
                <a:latin typeface="Times New Roman" panose="02020603050405020304" pitchFamily="18" charset="0"/>
                <a:cs typeface="Times New Roman" panose="02020603050405020304" pitchFamily="18" charset="0"/>
              </a:rPr>
              <a:t>Văn</a:t>
            </a:r>
            <a:r>
              <a:rPr lang="en-US" sz="2600" b="1" kern="0" noProof="0" dirty="0">
                <a:solidFill>
                  <a:prstClr val="black"/>
                </a:solidFill>
                <a:latin typeface="Times New Roman" panose="02020603050405020304" pitchFamily="18" charset="0"/>
                <a:cs typeface="Times New Roman" panose="02020603050405020304" pitchFamily="18" charset="0"/>
              </a:rPr>
              <a:t> </a:t>
            </a:r>
            <a:r>
              <a:rPr lang="en-US" sz="2600" b="1" kern="0" noProof="0" dirty="0" err="1">
                <a:solidFill>
                  <a:prstClr val="black"/>
                </a:solidFill>
                <a:latin typeface="Times New Roman" panose="02020603050405020304" pitchFamily="18" charset="0"/>
                <a:cs typeface="Times New Roman" panose="02020603050405020304" pitchFamily="18" charset="0"/>
              </a:rPr>
              <a:t>bản</a:t>
            </a:r>
            <a:r>
              <a:rPr lang="en-US" sz="2600" b="1" kern="0" noProof="0" dirty="0">
                <a:solidFill>
                  <a:prstClr val="black"/>
                </a:solidFill>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VỪA NHẮM MẮT, VỪA MỞ CỬA SỔ                                                                          </a:t>
            </a:r>
            <a:r>
              <a:rPr kumimoji="0" lang="en-US" sz="19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19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9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Ngọc</a:t>
            </a:r>
            <a:r>
              <a:rPr kumimoji="0" lang="en-US" sz="19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9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Thuần</a:t>
            </a:r>
            <a:endParaRPr kumimoji="0" lang="en-US" sz="19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4"/>
            <a:ext cx="7704855" cy="2843855"/>
          </a:xfrm>
          <a:prstGeom prst="rect">
            <a:avLst/>
          </a:prstGeom>
          <a:noFill/>
        </p:spPr>
        <p:txBody>
          <a:bodyPr wrap="square" rtlCol="0">
            <a:spAutoFit/>
          </a:bodyPr>
          <a:lstStyle/>
          <a:p>
            <a:pPr marL="342900" indent="-342900" algn="just" fontAlgn="base">
              <a:lnSpc>
                <a:spcPct val="115000"/>
              </a:lnSpc>
              <a:buFontTx/>
              <a:buChar char="-"/>
            </a:pPr>
            <a:r>
              <a:rPr lang="vi-VN" sz="24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marL="342900" indent="-342900" fontAlgn="base">
              <a:buFont typeface="Symbol" panose="05050102010706020507" pitchFamily="18" charset="2"/>
              <a:buChar char="Þ"/>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a:t>
            </a:r>
          </a:p>
          <a:p>
            <a:pPr fontAlgn="base"/>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789122918"/>
              </p:ext>
            </p:extLst>
          </p:nvPr>
        </p:nvGraphicFramePr>
        <p:xfrm>
          <a:off x="827584" y="3440430"/>
          <a:ext cx="6984776" cy="24144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val="20000"/>
                    </a:ext>
                  </a:extLst>
                </a:gridCol>
                <a:gridCol w="428633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141415"/>
              </p:ext>
            </p:extLst>
          </p:nvPr>
        </p:nvGraphicFramePr>
        <p:xfrm>
          <a:off x="467544" y="1508760"/>
          <a:ext cx="8676456" cy="4748478"/>
        </p:xfrm>
        <a:graphic>
          <a:graphicData uri="http://schemas.openxmlformats.org/drawingml/2006/table">
            <a:tbl>
              <a:tblPr firstRow="1" firstCol="1" bandRow="1"/>
              <a:tblGrid>
                <a:gridCol w="3330758">
                  <a:extLst>
                    <a:ext uri="{9D8B030D-6E8A-4147-A177-3AD203B41FA5}">
                      <a16:colId xmlns:a16="http://schemas.microsoft.com/office/drawing/2014/main" val="20000"/>
                    </a:ext>
                  </a:extLst>
                </a:gridCol>
                <a:gridCol w="5345698">
                  <a:extLst>
                    <a:ext uri="{9D8B030D-6E8A-4147-A177-3AD203B41FA5}">
                      <a16:colId xmlns:a16="http://schemas.microsoft.com/office/drawing/2014/main" val="20001"/>
                    </a:ext>
                  </a:extLst>
                </a:gridCol>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Tí</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628800"/>
          <a:ext cx="8208912" cy="3635121"/>
        </p:xfrm>
        <a:graphic>
          <a:graphicData uri="http://schemas.openxmlformats.org/drawingml/2006/table">
            <a:tbl>
              <a:tblPr firstRow="1" firstCol="1" bandRow="1"/>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988840"/>
          <a:ext cx="7776864" cy="3063494"/>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1</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Nghệ</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835731" y="1057290"/>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1" y="2468574"/>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31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7" y="1011548"/>
            <a:ext cx="1662571"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2107727"/>
              </p:ext>
            </p:extLst>
          </p:nvPr>
        </p:nvGraphicFramePr>
        <p:xfrm>
          <a:off x="3938606" y="1613797"/>
          <a:ext cx="4865251" cy="3198368"/>
        </p:xfrm>
        <a:graphic>
          <a:graphicData uri="http://schemas.openxmlformats.org/drawingml/2006/table">
            <a:tbl>
              <a:tblPr firstRow="1" firstCol="1" bandRow="1"/>
              <a:tblGrid>
                <a:gridCol w="4865251">
                  <a:extLst>
                    <a:ext uri="{9D8B030D-6E8A-4147-A177-3AD203B41FA5}">
                      <a16:colId xmlns:a16="http://schemas.microsoft.com/office/drawing/2014/main" val="20000"/>
                    </a:ext>
                  </a:extLst>
                </a:gridCol>
              </a:tblGrid>
              <a:tr h="0">
                <a:tc>
                  <a:txBody>
                    <a:bodyPr/>
                    <a:lstStyle/>
                    <a:p>
                      <a:pPr>
                        <a:lnSpc>
                          <a:spcPct val="115000"/>
                        </a:lnSpc>
                        <a:spcAft>
                          <a:spcPts val="1000"/>
                        </a:spcAft>
                      </a:pPr>
                      <a:endParaRPr lang="en-US" sz="2800" b="0" i="1" u="sng"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cảm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chú</a:t>
            </a:r>
            <a:r>
              <a:rPr lang="en-US" sz="3600" dirty="0">
                <a:solidFill>
                  <a:srgbClr val="000000"/>
                </a:solidFill>
                <a:latin typeface="Times New Roman" pitchFamily="18" charset="0"/>
                <a:cs typeface="Times New Roman" pitchFamily="18" charset="0"/>
              </a:rPr>
              <a:t> ý </a:t>
            </a:r>
            <a:r>
              <a:rPr lang="en-US" sz="3600" dirty="0" err="1">
                <a:solidFill>
                  <a:srgbClr val="000000"/>
                </a:solidFill>
                <a:latin typeface="Times New Roman" pitchFamily="18" charset="0"/>
                <a:cs typeface="Times New Roman" pitchFamily="18" charset="0"/>
              </a:rPr>
              <a:t>lời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vật</a:t>
            </a:r>
            <a:r>
              <a:rPr lang="vi-VN" sz="3600" dirty="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a:t>
            </a: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09845665"/>
              </p:ext>
            </p:extLst>
          </p:nvPr>
        </p:nvGraphicFramePr>
        <p:xfrm>
          <a:off x="323528" y="1844824"/>
          <a:ext cx="8352928" cy="3840480"/>
        </p:xfrm>
        <a:graphic>
          <a:graphicData uri="http://schemas.openxmlformats.org/drawingml/2006/table">
            <a:tbl>
              <a:tblPr firstRow="1" firstCol="1" bandRow="1"/>
              <a:tblGrid>
                <a:gridCol w="2664296">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Thể</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loại</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Ngôi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kể</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Người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kể</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chuyện</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1029</TotalTime>
  <Words>2543</Words>
  <Application>Microsoft Office PowerPoint</Application>
  <PresentationFormat>On-screen Show (4:3)</PresentationFormat>
  <Paragraphs>215</Paragraphs>
  <Slides>31</Slides>
  <Notes>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31</vt:i4>
      </vt:variant>
    </vt:vector>
  </HeadingPairs>
  <TitlesOfParts>
    <vt:vector size="46" baseType="lpstr">
      <vt:lpstr>#9Slide03 Arima Madurai Black</vt:lpstr>
      <vt:lpstr>Arial</vt:lpstr>
      <vt:lpstr>Calibri</vt:lpstr>
      <vt:lpstr>Calibri Light</vt:lpstr>
      <vt:lpstr>Candara</vt:lpstr>
      <vt:lpstr>Symbol</vt:lpstr>
      <vt:lpstr>Times New Roman</vt:lpstr>
      <vt:lpstr>Wingdings</vt:lpstr>
      <vt:lpstr>1_Office Theme</vt:lpstr>
      <vt:lpstr>Office Theme</vt:lpstr>
      <vt:lpstr>2_Office Theme</vt:lpstr>
      <vt:lpstr>Waveform</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44</cp:revision>
  <dcterms:created xsi:type="dcterms:W3CDTF">2022-06-17T20:04:08Z</dcterms:created>
  <dcterms:modified xsi:type="dcterms:W3CDTF">2025-11-04T15:42:08Z</dcterms:modified>
</cp:coreProperties>
</file>